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12192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973500-20DD-4C76-8DF9-2BAB0AB8D158}" v="1" dt="2023-08-15T07:19:18.891"/>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1854"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elie Svan" userId="0a990d3a-c61c-48d3-b92a-2921175ec7d2" providerId="ADAL" clId="{46973500-20DD-4C76-8DF9-2BAB0AB8D158}"/>
    <pc:docChg chg="custSel modSld">
      <pc:chgData name="Emelie Svan" userId="0a990d3a-c61c-48d3-b92a-2921175ec7d2" providerId="ADAL" clId="{46973500-20DD-4C76-8DF9-2BAB0AB8D158}" dt="2023-08-15T07:20:00.462" v="34" actId="20577"/>
      <pc:docMkLst>
        <pc:docMk/>
      </pc:docMkLst>
      <pc:sldChg chg="modSp mod">
        <pc:chgData name="Emelie Svan" userId="0a990d3a-c61c-48d3-b92a-2921175ec7d2" providerId="ADAL" clId="{46973500-20DD-4C76-8DF9-2BAB0AB8D158}" dt="2023-08-15T07:20:00.462" v="34" actId="20577"/>
        <pc:sldMkLst>
          <pc:docMk/>
          <pc:sldMk cId="2978913323" sldId="257"/>
        </pc:sldMkLst>
        <pc:spChg chg="mod">
          <ac:chgData name="Emelie Svan" userId="0a990d3a-c61c-48d3-b92a-2921175ec7d2" providerId="ADAL" clId="{46973500-20DD-4C76-8DF9-2BAB0AB8D158}" dt="2023-08-15T07:19:57.064" v="33" actId="14100"/>
          <ac:spMkLst>
            <pc:docMk/>
            <pc:sldMk cId="2978913323" sldId="257"/>
            <ac:spMk id="15" creationId="{00CD5987-EB99-4DD0-0D8E-67E3A296488C}"/>
          </ac:spMkLst>
        </pc:spChg>
        <pc:spChg chg="mod">
          <ac:chgData name="Emelie Svan" userId="0a990d3a-c61c-48d3-b92a-2921175ec7d2" providerId="ADAL" clId="{46973500-20DD-4C76-8DF9-2BAB0AB8D158}" dt="2023-08-15T07:20:00.462" v="34" actId="20577"/>
          <ac:spMkLst>
            <pc:docMk/>
            <pc:sldMk cId="2978913323" sldId="257"/>
            <ac:spMk id="26" creationId="{F7089A5B-DFD8-811C-EC74-038FF735ABE0}"/>
          </ac:spMkLst>
        </pc:spChg>
      </pc:sldChg>
    </pc:docChg>
  </pc:docChgLst>
  <pc:docChgLst>
    <pc:chgData name="Emelie Svan" userId="0a990d3a-c61c-48d3-b92a-2921175ec7d2" providerId="ADAL" clId="{BAABEA61-173C-45A5-8BFC-8B3A66A77A66}"/>
    <pc:docChg chg="undo custSel modSld">
      <pc:chgData name="Emelie Svan" userId="0a990d3a-c61c-48d3-b92a-2921175ec7d2" providerId="ADAL" clId="{BAABEA61-173C-45A5-8BFC-8B3A66A77A66}" dt="2023-06-12T12:41:20.269" v="12336"/>
      <pc:docMkLst>
        <pc:docMk/>
      </pc:docMkLst>
      <pc:sldChg chg="addSp delSp modSp mod">
        <pc:chgData name="Emelie Svan" userId="0a990d3a-c61c-48d3-b92a-2921175ec7d2" providerId="ADAL" clId="{BAABEA61-173C-45A5-8BFC-8B3A66A77A66}" dt="2023-06-12T12:41:20.269" v="12336"/>
        <pc:sldMkLst>
          <pc:docMk/>
          <pc:sldMk cId="2978913323" sldId="257"/>
        </pc:sldMkLst>
        <pc:spChg chg="add mod">
          <ac:chgData name="Emelie Svan" userId="0a990d3a-c61c-48d3-b92a-2921175ec7d2" providerId="ADAL" clId="{BAABEA61-173C-45A5-8BFC-8B3A66A77A66}" dt="2022-09-09T04:34:34.557" v="1443" actId="113"/>
          <ac:spMkLst>
            <pc:docMk/>
            <pc:sldMk cId="2978913323" sldId="257"/>
            <ac:spMk id="3" creationId="{6CFB4486-FCBD-D7EB-9C8D-912AE12BE04C}"/>
          </ac:spMkLst>
        </pc:spChg>
        <pc:spChg chg="add del mod">
          <ac:chgData name="Emelie Svan" userId="0a990d3a-c61c-48d3-b92a-2921175ec7d2" providerId="ADAL" clId="{BAABEA61-173C-45A5-8BFC-8B3A66A77A66}" dt="2023-06-12T12:40:21.404" v="12319"/>
          <ac:spMkLst>
            <pc:docMk/>
            <pc:sldMk cId="2978913323" sldId="257"/>
            <ac:spMk id="3" creationId="{E3BBF7AB-AE45-3D63-664E-4DA8181D82BC}"/>
          </ac:spMkLst>
        </pc:spChg>
        <pc:spChg chg="mod">
          <ac:chgData name="Emelie Svan" userId="0a990d3a-c61c-48d3-b92a-2921175ec7d2" providerId="ADAL" clId="{BAABEA61-173C-45A5-8BFC-8B3A66A77A66}" dt="2023-06-12T12:40:07.875" v="12315" actId="20577"/>
          <ac:spMkLst>
            <pc:docMk/>
            <pc:sldMk cId="2978913323" sldId="257"/>
            <ac:spMk id="4" creationId="{AC268F77-90D1-E1EC-C3EF-8AC11D7A1DD7}"/>
          </ac:spMkLst>
        </pc:spChg>
        <pc:spChg chg="mod">
          <ac:chgData name="Emelie Svan" userId="0a990d3a-c61c-48d3-b92a-2921175ec7d2" providerId="ADAL" clId="{BAABEA61-173C-45A5-8BFC-8B3A66A77A66}" dt="2022-09-01T06:53:42.762" v="372" actId="14100"/>
          <ac:spMkLst>
            <pc:docMk/>
            <pc:sldMk cId="2978913323" sldId="257"/>
            <ac:spMk id="6" creationId="{651DEF79-AFE8-32EF-6C32-EC0520A795DB}"/>
          </ac:spMkLst>
        </pc:spChg>
        <pc:spChg chg="mod">
          <ac:chgData name="Emelie Svan" userId="0a990d3a-c61c-48d3-b92a-2921175ec7d2" providerId="ADAL" clId="{BAABEA61-173C-45A5-8BFC-8B3A66A77A66}" dt="2023-05-30T04:37:54.972" v="11475" actId="20577"/>
          <ac:spMkLst>
            <pc:docMk/>
            <pc:sldMk cId="2978913323" sldId="257"/>
            <ac:spMk id="14" creationId="{22A995B5-84FB-99B5-CDFA-6E47E19AE468}"/>
          </ac:spMkLst>
        </pc:spChg>
        <pc:spChg chg="add del mod">
          <ac:chgData name="Emelie Svan" userId="0a990d3a-c61c-48d3-b92a-2921175ec7d2" providerId="ADAL" clId="{BAABEA61-173C-45A5-8BFC-8B3A66A77A66}" dt="2023-06-12T12:40:49.020" v="12323"/>
          <ac:spMkLst>
            <pc:docMk/>
            <pc:sldMk cId="2978913323" sldId="257"/>
            <ac:spMk id="17" creationId="{892415C2-44A0-35B4-485B-22AE1067E368}"/>
          </ac:spMkLst>
        </pc:spChg>
        <pc:spChg chg="mod">
          <ac:chgData name="Emelie Svan" userId="0a990d3a-c61c-48d3-b92a-2921175ec7d2" providerId="ADAL" clId="{BAABEA61-173C-45A5-8BFC-8B3A66A77A66}" dt="2023-06-12T12:40:47.401" v="12321" actId="20577"/>
          <ac:spMkLst>
            <pc:docMk/>
            <pc:sldMk cId="2978913323" sldId="257"/>
            <ac:spMk id="19" creationId="{484A0E24-CA06-B604-338F-50473112494B}"/>
          </ac:spMkLst>
        </pc:spChg>
        <pc:spChg chg="add del mod">
          <ac:chgData name="Emelie Svan" userId="0a990d3a-c61c-48d3-b92a-2921175ec7d2" providerId="ADAL" clId="{BAABEA61-173C-45A5-8BFC-8B3A66A77A66}" dt="2023-05-26T05:29:30.065" v="11411"/>
          <ac:spMkLst>
            <pc:docMk/>
            <pc:sldMk cId="2978913323" sldId="257"/>
            <ac:spMk id="20" creationId="{05C8ED01-E9CD-48BD-631B-0DBFB11EE287}"/>
          </ac:spMkLst>
        </pc:spChg>
        <pc:spChg chg="mod">
          <ac:chgData name="Emelie Svan" userId="0a990d3a-c61c-48d3-b92a-2921175ec7d2" providerId="ADAL" clId="{BAABEA61-173C-45A5-8BFC-8B3A66A77A66}" dt="2022-09-02T05:39:43.953" v="792" actId="113"/>
          <ac:spMkLst>
            <pc:docMk/>
            <pc:sldMk cId="2978913323" sldId="257"/>
            <ac:spMk id="26" creationId="{F7089A5B-DFD8-811C-EC74-038FF735ABE0}"/>
          </ac:spMkLst>
        </pc:spChg>
        <pc:spChg chg="del mod">
          <ac:chgData name="Emelie Svan" userId="0a990d3a-c61c-48d3-b92a-2921175ec7d2" providerId="ADAL" clId="{BAABEA61-173C-45A5-8BFC-8B3A66A77A66}" dt="2023-05-16T06:30:42.534" v="9321"/>
          <ac:spMkLst>
            <pc:docMk/>
            <pc:sldMk cId="2978913323" sldId="257"/>
            <ac:spMk id="27" creationId="{90EBB1B2-F769-4F4C-8973-9355CC68BA41}"/>
          </ac:spMkLst>
        </pc:spChg>
        <pc:spChg chg="mod">
          <ac:chgData name="Emelie Svan" userId="0a990d3a-c61c-48d3-b92a-2921175ec7d2" providerId="ADAL" clId="{BAABEA61-173C-45A5-8BFC-8B3A66A77A66}" dt="2022-08-30T11:50:11.943" v="62" actId="14100"/>
          <ac:spMkLst>
            <pc:docMk/>
            <pc:sldMk cId="2978913323" sldId="257"/>
            <ac:spMk id="29" creationId="{BC4B42AB-4A75-7EE7-6B9B-A60E0DFADDB4}"/>
          </ac:spMkLst>
        </pc:spChg>
        <pc:spChg chg="add mod">
          <ac:chgData name="Emelie Svan" userId="0a990d3a-c61c-48d3-b92a-2921175ec7d2" providerId="ADAL" clId="{BAABEA61-173C-45A5-8BFC-8B3A66A77A66}" dt="2022-08-30T11:43:10.004" v="10" actId="1076"/>
          <ac:spMkLst>
            <pc:docMk/>
            <pc:sldMk cId="2978913323" sldId="257"/>
            <ac:spMk id="31" creationId="{445216FF-41AD-104F-893D-B9EA8CE060C4}"/>
          </ac:spMkLst>
        </pc:spChg>
        <pc:spChg chg="add mod">
          <ac:chgData name="Emelie Svan" userId="0a990d3a-c61c-48d3-b92a-2921175ec7d2" providerId="ADAL" clId="{BAABEA61-173C-45A5-8BFC-8B3A66A77A66}" dt="2022-08-30T11:43:29.854" v="21" actId="122"/>
          <ac:spMkLst>
            <pc:docMk/>
            <pc:sldMk cId="2978913323" sldId="257"/>
            <ac:spMk id="32" creationId="{82DD3ABE-F247-553E-967F-1565892A51AF}"/>
          </ac:spMkLst>
        </pc:spChg>
        <pc:spChg chg="add mod">
          <ac:chgData name="Emelie Svan" userId="0a990d3a-c61c-48d3-b92a-2921175ec7d2" providerId="ADAL" clId="{BAABEA61-173C-45A5-8BFC-8B3A66A77A66}" dt="2022-08-30T11:43:47.229" v="31" actId="122"/>
          <ac:spMkLst>
            <pc:docMk/>
            <pc:sldMk cId="2978913323" sldId="257"/>
            <ac:spMk id="33" creationId="{67DF5126-4117-EF20-9921-D06DC611DB95}"/>
          </ac:spMkLst>
        </pc:spChg>
        <pc:spChg chg="add del mod">
          <ac:chgData name="Emelie Svan" userId="0a990d3a-c61c-48d3-b92a-2921175ec7d2" providerId="ADAL" clId="{BAABEA61-173C-45A5-8BFC-8B3A66A77A66}" dt="2022-08-30T11:52:24.227" v="79" actId="478"/>
          <ac:spMkLst>
            <pc:docMk/>
            <pc:sldMk cId="2978913323" sldId="257"/>
            <ac:spMk id="36" creationId="{82E24D28-30E5-297E-3AF6-5883DBCB7379}"/>
          </ac:spMkLst>
        </pc:spChg>
        <pc:spChg chg="add del mod">
          <ac:chgData name="Emelie Svan" userId="0a990d3a-c61c-48d3-b92a-2921175ec7d2" providerId="ADAL" clId="{BAABEA61-173C-45A5-8BFC-8B3A66A77A66}" dt="2023-06-12T12:41:11.890" v="12329"/>
          <ac:spMkLst>
            <pc:docMk/>
            <pc:sldMk cId="2978913323" sldId="257"/>
            <ac:spMk id="37" creationId="{994C4681-D4ED-645A-1590-AFF5F2F8E3ED}"/>
          </ac:spMkLst>
        </pc:spChg>
        <pc:spChg chg="add del mod">
          <ac:chgData name="Emelie Svan" userId="0a990d3a-c61c-48d3-b92a-2921175ec7d2" providerId="ADAL" clId="{BAABEA61-173C-45A5-8BFC-8B3A66A77A66}" dt="2023-05-30T04:39:12.220" v="11598"/>
          <ac:spMkLst>
            <pc:docMk/>
            <pc:sldMk cId="2978913323" sldId="257"/>
            <ac:spMk id="38" creationId="{CE71344D-E557-9381-FA96-85C709BC0626}"/>
          </ac:spMkLst>
        </pc:spChg>
        <pc:spChg chg="add del mod">
          <ac:chgData name="Emelie Svan" userId="0a990d3a-c61c-48d3-b92a-2921175ec7d2" providerId="ADAL" clId="{BAABEA61-173C-45A5-8BFC-8B3A66A77A66}" dt="2023-06-12T12:41:11.906" v="12331"/>
          <ac:spMkLst>
            <pc:docMk/>
            <pc:sldMk cId="2978913323" sldId="257"/>
            <ac:spMk id="39" creationId="{431CE71D-FAAD-31B6-EDBD-6279C84AE821}"/>
          </ac:spMkLst>
        </pc:spChg>
        <pc:spChg chg="add mod">
          <ac:chgData name="Emelie Svan" userId="0a990d3a-c61c-48d3-b92a-2921175ec7d2" providerId="ADAL" clId="{BAABEA61-173C-45A5-8BFC-8B3A66A77A66}" dt="2023-06-12T12:41:05.773" v="12326" actId="20577"/>
          <ac:spMkLst>
            <pc:docMk/>
            <pc:sldMk cId="2978913323" sldId="257"/>
            <ac:spMk id="40" creationId="{E388B0BA-0B2F-153A-CFDD-8C4D00E3FE32}"/>
          </ac:spMkLst>
        </pc:spChg>
        <pc:spChg chg="add del mod">
          <ac:chgData name="Emelie Svan" userId="0a990d3a-c61c-48d3-b92a-2921175ec7d2" providerId="ADAL" clId="{BAABEA61-173C-45A5-8BFC-8B3A66A77A66}" dt="2023-06-12T12:41:11.906" v="12333"/>
          <ac:spMkLst>
            <pc:docMk/>
            <pc:sldMk cId="2978913323" sldId="257"/>
            <ac:spMk id="41" creationId="{EA19E3DD-C91E-6AFD-68AF-63DD902B100C}"/>
          </ac:spMkLst>
        </pc:spChg>
        <pc:spChg chg="add del mod">
          <ac:chgData name="Emelie Svan" userId="0a990d3a-c61c-48d3-b92a-2921175ec7d2" providerId="ADAL" clId="{BAABEA61-173C-45A5-8BFC-8B3A66A77A66}" dt="2023-06-12T12:41:20.269" v="12336"/>
          <ac:spMkLst>
            <pc:docMk/>
            <pc:sldMk cId="2978913323" sldId="257"/>
            <ac:spMk id="42" creationId="{69D26A1F-7067-EE74-4826-76EE90AE161E}"/>
          </ac:spMkLst>
        </pc:spChg>
        <pc:spChg chg="add del mod">
          <ac:chgData name="Emelie Svan" userId="0a990d3a-c61c-48d3-b92a-2921175ec7d2" providerId="ADAL" clId="{BAABEA61-173C-45A5-8BFC-8B3A66A77A66}" dt="2023-05-30T04:39:12.222" v="11600"/>
          <ac:spMkLst>
            <pc:docMk/>
            <pc:sldMk cId="2978913323" sldId="257"/>
            <ac:spMk id="43" creationId="{E8279A86-78DA-9159-3EE2-FCEB6E1B8E3B}"/>
          </ac:spMkLst>
        </pc:spChg>
        <pc:spChg chg="add del mod">
          <ac:chgData name="Emelie Svan" userId="0a990d3a-c61c-48d3-b92a-2921175ec7d2" providerId="ADAL" clId="{BAABEA61-173C-45A5-8BFC-8B3A66A77A66}" dt="2023-05-30T04:39:45.105" v="11655"/>
          <ac:spMkLst>
            <pc:docMk/>
            <pc:sldMk cId="2978913323" sldId="257"/>
            <ac:spMk id="44" creationId="{7CCB555B-0895-961F-5CAF-F392786BBD52}"/>
          </ac:spMkLst>
        </pc:spChg>
        <pc:graphicFrameChg chg="modGraphic">
          <ac:chgData name="Emelie Svan" userId="0a990d3a-c61c-48d3-b92a-2921175ec7d2" providerId="ADAL" clId="{BAABEA61-173C-45A5-8BFC-8B3A66A77A66}" dt="2022-08-30T12:00:33.779" v="243" actId="20577"/>
          <ac:graphicFrameMkLst>
            <pc:docMk/>
            <pc:sldMk cId="2978913323" sldId="257"/>
            <ac:graphicFrameMk id="28" creationId="{34B83AA7-D54D-3994-2DAA-CF4C1F56BB98}"/>
          </ac:graphicFrameMkLst>
        </pc:graphicFrameChg>
        <pc:picChg chg="add del mod">
          <ac:chgData name="Emelie Svan" userId="0a990d3a-c61c-48d3-b92a-2921175ec7d2" providerId="ADAL" clId="{BAABEA61-173C-45A5-8BFC-8B3A66A77A66}" dt="2022-08-30T11:52:24.227" v="79" actId="478"/>
          <ac:picMkLst>
            <pc:docMk/>
            <pc:sldMk cId="2978913323" sldId="257"/>
            <ac:picMk id="35" creationId="{19119211-EBC0-397F-9F4F-1D5183D83548}"/>
          </ac:picMkLst>
        </pc:picChg>
        <pc:picChg chg="add del mod">
          <ac:chgData name="Emelie Svan" userId="0a990d3a-c61c-48d3-b92a-2921175ec7d2" providerId="ADAL" clId="{BAABEA61-173C-45A5-8BFC-8B3A66A77A66}" dt="2023-06-12T12:40:10.785" v="12316" actId="478"/>
          <ac:picMkLst>
            <pc:docMk/>
            <pc:sldMk cId="2978913323" sldId="257"/>
            <ac:picMk id="1026" creationId="{E622D17E-8287-0929-8F0B-E0C11FBB335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3EF6AEBA-DDDB-4538-B1A8-7C1A1AA22A4C}" type="datetimeFigureOut">
              <a:rPr lang="sv-SE" smtClean="0"/>
              <a:t>2024-04-12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756224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EF6AEBA-DDDB-4538-B1A8-7C1A1AA22A4C}" type="datetimeFigureOut">
              <a:rPr lang="sv-SE" smtClean="0"/>
              <a:t>2024-04-12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201164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EF6AEBA-DDDB-4538-B1A8-7C1A1AA22A4C}" type="datetimeFigureOut">
              <a:rPr lang="sv-SE" smtClean="0"/>
              <a:t>2024-04-12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2197810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3EF6AEBA-DDDB-4538-B1A8-7C1A1AA22A4C}" type="datetimeFigureOut">
              <a:rPr lang="sv-SE" smtClean="0"/>
              <a:t>2024-04-12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185158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3EF6AEBA-DDDB-4538-B1A8-7C1A1AA22A4C}" type="datetimeFigureOut">
              <a:rPr lang="sv-SE" smtClean="0"/>
              <a:t>2024-04-12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3738846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3EF6AEBA-DDDB-4538-B1A8-7C1A1AA22A4C}" type="datetimeFigureOut">
              <a:rPr lang="sv-SE" smtClean="0"/>
              <a:t>2024-04-12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4068139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4453467"/>
            <a:ext cx="2901255" cy="65503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4453467"/>
            <a:ext cx="2915543" cy="65503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3EF6AEBA-DDDB-4538-B1A8-7C1A1AA22A4C}" type="datetimeFigureOut">
              <a:rPr lang="sv-SE" smtClean="0"/>
              <a:t>2024-04-12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836144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3EF6AEBA-DDDB-4538-B1A8-7C1A1AA22A4C}" type="datetimeFigureOut">
              <a:rPr lang="sv-SE" smtClean="0"/>
              <a:t>2024-04-12</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328520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6AEBA-DDDB-4538-B1A8-7C1A1AA22A4C}" type="datetimeFigureOut">
              <a:rPr lang="sv-SE" smtClean="0"/>
              <a:t>2024-04-12</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422491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EF6AEBA-DDDB-4538-B1A8-7C1A1AA22A4C}" type="datetimeFigureOut">
              <a:rPr lang="sv-SE" smtClean="0"/>
              <a:t>2024-04-12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99892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3EF6AEBA-DDDB-4538-B1A8-7C1A1AA22A4C}" type="datetimeFigureOut">
              <a:rPr lang="sv-SE" smtClean="0"/>
              <a:t>2024-04-12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A8E3A32D-81A7-4D18-ACDE-7A035FC93111}" type="slidenum">
              <a:rPr lang="sv-SE" smtClean="0"/>
              <a:t>‹#›</a:t>
            </a:fld>
            <a:endParaRPr lang="sv-SE"/>
          </a:p>
        </p:txBody>
      </p:sp>
    </p:spTree>
    <p:extLst>
      <p:ext uri="{BB962C8B-B14F-4D97-AF65-F5344CB8AC3E}">
        <p14:creationId xmlns:p14="http://schemas.microsoft.com/office/powerpoint/2010/main" val="3740323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3EF6AEBA-DDDB-4538-B1A8-7C1A1AA22A4C}" type="datetimeFigureOut">
              <a:rPr lang="sv-SE" smtClean="0"/>
              <a:t>2024-04-12</a:t>
            </a:fld>
            <a:endParaRPr lang="sv-SE"/>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8E3A32D-81A7-4D18-ACDE-7A035FC93111}" type="slidenum">
              <a:rPr lang="sv-SE" smtClean="0"/>
              <a:t>‹#›</a:t>
            </a:fld>
            <a:endParaRPr lang="sv-SE"/>
          </a:p>
        </p:txBody>
      </p:sp>
    </p:spTree>
    <p:extLst>
      <p:ext uri="{BB962C8B-B14F-4D97-AF65-F5344CB8AC3E}">
        <p14:creationId xmlns:p14="http://schemas.microsoft.com/office/powerpoint/2010/main" val="828635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7.xml"/><Relationship Id="rId4" Type="http://schemas.openxmlformats.org/officeDocument/2006/relationships/hyperlink" Target="mailto:adam.dufgran@myrstuguskolan.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67CE92-B4EC-4A72-820B-65F59359D8BF}"/>
              </a:ext>
            </a:extLst>
          </p:cNvPr>
          <p:cNvSpPr/>
          <p:nvPr/>
        </p:nvSpPr>
        <p:spPr>
          <a:xfrm>
            <a:off x="0" y="1172199"/>
            <a:ext cx="6858000" cy="2133600"/>
          </a:xfrm>
          <a:prstGeom prst="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solidFill>
                <a:srgbClr val="7030A0"/>
              </a:solidFill>
              <a:highlight>
                <a:srgbClr val="800080"/>
              </a:highlight>
            </a:endParaRPr>
          </a:p>
        </p:txBody>
      </p:sp>
      <p:sp>
        <p:nvSpPr>
          <p:cNvPr id="4" name="textruta 3">
            <a:extLst>
              <a:ext uri="{FF2B5EF4-FFF2-40B4-BE49-F238E27FC236}">
                <a16:creationId xmlns:a16="http://schemas.microsoft.com/office/drawing/2014/main" id="{AC268F77-90D1-E1EC-C3EF-8AC11D7A1DD7}"/>
              </a:ext>
            </a:extLst>
          </p:cNvPr>
          <p:cNvSpPr txBox="1"/>
          <p:nvPr/>
        </p:nvSpPr>
        <p:spPr>
          <a:xfrm>
            <a:off x="-142875" y="1487516"/>
            <a:ext cx="7000875" cy="1815882"/>
          </a:xfrm>
          <a:prstGeom prst="rect">
            <a:avLst/>
          </a:prstGeom>
          <a:noFill/>
        </p:spPr>
        <p:txBody>
          <a:bodyPr wrap="square" rtlCol="0">
            <a:spAutoFit/>
          </a:bodyPr>
          <a:lstStyle/>
          <a:p>
            <a:pPr algn="ctr"/>
            <a:r>
              <a:rPr lang="sv-SE" sz="8800" dirty="0">
                <a:solidFill>
                  <a:schemeClr val="bg1"/>
                </a:solidFill>
                <a:latin typeface="Boldita school" panose="02000500000000000000" pitchFamily="2" charset="0"/>
              </a:rPr>
              <a:t>VECKOINFO </a:t>
            </a:r>
          </a:p>
          <a:p>
            <a:pPr algn="ctr"/>
            <a:r>
              <a:rPr lang="sv-SE" sz="2400" dirty="0">
                <a:solidFill>
                  <a:schemeClr val="bg1"/>
                </a:solidFill>
                <a:latin typeface="Boldita school" panose="02000500000000000000" pitchFamily="2" charset="0"/>
              </a:rPr>
              <a:t>V. 16</a:t>
            </a:r>
          </a:p>
        </p:txBody>
      </p:sp>
      <p:graphicFrame>
        <p:nvGraphicFramePr>
          <p:cNvPr id="5" name="Objekt 4">
            <a:extLst>
              <a:ext uri="{FF2B5EF4-FFF2-40B4-BE49-F238E27FC236}">
                <a16:creationId xmlns:a16="http://schemas.microsoft.com/office/drawing/2014/main" id="{2AC980EA-58C4-7D66-1D2D-491483590E88}"/>
              </a:ext>
            </a:extLst>
          </p:cNvPr>
          <p:cNvGraphicFramePr>
            <a:graphicFrameLocks noChangeAspect="1"/>
          </p:cNvGraphicFramePr>
          <p:nvPr>
            <p:extLst>
              <p:ext uri="{D42A27DB-BD31-4B8C-83A1-F6EECF244321}">
                <p14:modId xmlns:p14="http://schemas.microsoft.com/office/powerpoint/2010/main" val="1756491817"/>
              </p:ext>
            </p:extLst>
          </p:nvPr>
        </p:nvGraphicFramePr>
        <p:xfrm>
          <a:off x="0" y="0"/>
          <a:ext cx="1706563" cy="1038225"/>
        </p:xfrm>
        <a:graphic>
          <a:graphicData uri="http://schemas.openxmlformats.org/presentationml/2006/ole">
            <mc:AlternateContent xmlns:mc="http://schemas.openxmlformats.org/markup-compatibility/2006">
              <mc:Choice xmlns:v="urn:schemas-microsoft-com:vml" Requires="v">
                <p:oleObj name="Picture" r:id="rId2" imgW="1705680" imgH="1038960" progId="Word.Picture.8">
                  <p:embed/>
                </p:oleObj>
              </mc:Choice>
              <mc:Fallback>
                <p:oleObj name="Picture" r:id="rId2" imgW="1705680" imgH="1038960" progId="Word.Picture.8">
                  <p:embed/>
                  <p:pic>
                    <p:nvPicPr>
                      <p:cNvPr id="5" name="Objekt 4">
                        <a:extLst>
                          <a:ext uri="{FF2B5EF4-FFF2-40B4-BE49-F238E27FC236}">
                            <a16:creationId xmlns:a16="http://schemas.microsoft.com/office/drawing/2014/main" id="{2AC980EA-58C4-7D66-1D2D-491483590E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706563" cy="103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ktangel 5">
            <a:extLst>
              <a:ext uri="{FF2B5EF4-FFF2-40B4-BE49-F238E27FC236}">
                <a16:creationId xmlns:a16="http://schemas.microsoft.com/office/drawing/2014/main" id="{651DEF79-AFE8-32EF-6C32-EC0520A795DB}"/>
              </a:ext>
            </a:extLst>
          </p:cNvPr>
          <p:cNvSpPr/>
          <p:nvPr/>
        </p:nvSpPr>
        <p:spPr>
          <a:xfrm>
            <a:off x="228600" y="3895724"/>
            <a:ext cx="2924175" cy="396751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000" dirty="0">
              <a:solidFill>
                <a:schemeClr val="tx1"/>
              </a:solidFill>
              <a:sym typeface="Wingdings" panose="05000000000000000000" pitchFamily="2" charset="2"/>
            </a:endParaRPr>
          </a:p>
          <a:p>
            <a:pPr algn="ctr"/>
            <a:endParaRPr lang="sv-SE" sz="1000" dirty="0">
              <a:solidFill>
                <a:schemeClr val="tx1"/>
              </a:solidFill>
              <a:sym typeface="Wingdings" panose="05000000000000000000" pitchFamily="2" charset="2"/>
            </a:endParaRPr>
          </a:p>
          <a:p>
            <a:pPr algn="ctr"/>
            <a:endParaRPr lang="sv-SE" sz="1000" dirty="0">
              <a:solidFill>
                <a:schemeClr val="tx1"/>
              </a:solidFill>
              <a:sym typeface="Wingdings" panose="05000000000000000000" pitchFamily="2" charset="2"/>
            </a:endParaRPr>
          </a:p>
          <a:p>
            <a:pPr algn="ctr"/>
            <a:r>
              <a:rPr lang="sv-SE" sz="1000" dirty="0">
                <a:solidFill>
                  <a:schemeClr val="tx1"/>
                </a:solidFill>
                <a:sym typeface="Wingdings" panose="05000000000000000000" pitchFamily="2" charset="2"/>
              </a:rPr>
              <a:t>Tack till alla som kom på föräldramötet och för att ni delade era tankar kring läxor med oss.</a:t>
            </a:r>
          </a:p>
          <a:p>
            <a:pPr algn="ctr"/>
            <a:endParaRPr lang="sv-SE" sz="1000" dirty="0">
              <a:solidFill>
                <a:schemeClr val="tx1"/>
              </a:solidFill>
              <a:sym typeface="Wingdings" panose="05000000000000000000" pitchFamily="2" charset="2"/>
            </a:endParaRPr>
          </a:p>
          <a:p>
            <a:pPr algn="ctr"/>
            <a:r>
              <a:rPr lang="sv-SE" sz="1000" dirty="0">
                <a:solidFill>
                  <a:schemeClr val="tx1"/>
                </a:solidFill>
                <a:sym typeface="Wingdings" panose="05000000000000000000" pitchFamily="2" charset="2"/>
              </a:rPr>
              <a:t>Jag vill även tacka alla som har uppmuntrat era barn att gå till skolan på morgonen för att göra proven, även när de har varit lite sjuka eller om ni har sökt ledighet resten av dagen. Det har gjort att vi har kunnat hålla alla prov som planerat den här veckan!</a:t>
            </a:r>
          </a:p>
          <a:p>
            <a:pPr algn="ctr"/>
            <a:endParaRPr lang="sv-SE" sz="1000" dirty="0">
              <a:solidFill>
                <a:schemeClr val="tx1"/>
              </a:solidFill>
              <a:sym typeface="Wingdings" panose="05000000000000000000" pitchFamily="2" charset="2"/>
            </a:endParaRPr>
          </a:p>
          <a:p>
            <a:pPr algn="ctr"/>
            <a:r>
              <a:rPr lang="sv-SE" sz="1000" dirty="0">
                <a:solidFill>
                  <a:schemeClr val="tx1"/>
                </a:solidFill>
                <a:sym typeface="Wingdings" panose="05000000000000000000" pitchFamily="2" charset="2"/>
              </a:rPr>
              <a:t>Vecka 15 har vi mestadels repeterat kunskaper och förberett eleverna inför nationella prov i svenska och matematik. Det kommer vi fortsätta med.</a:t>
            </a:r>
          </a:p>
          <a:p>
            <a:pPr algn="ctr"/>
            <a:endParaRPr lang="sv-SE" sz="1000" dirty="0">
              <a:solidFill>
                <a:schemeClr val="tx1"/>
              </a:solidFill>
              <a:sym typeface="Wingdings" panose="05000000000000000000" pitchFamily="2" charset="2"/>
            </a:endParaRPr>
          </a:p>
          <a:p>
            <a:pPr algn="ctr"/>
            <a:r>
              <a:rPr lang="sv-SE" sz="1000" dirty="0">
                <a:solidFill>
                  <a:schemeClr val="tx1"/>
                </a:solidFill>
                <a:sym typeface="Wingdings" panose="05000000000000000000" pitchFamily="2" charset="2"/>
              </a:rPr>
              <a:t>Nu i vecka 16 börjar vi med högläsningsproverna där eleverna får läsa en text för mig (Adam). Efter det kommer vi ha ett samtal om texten, vad som hände i den, vad eleven tycker och tänker om olika bitar osv. Detta görs enskilt löpande i 2 dagar. Om en elev är småsjuk men kan genomföra provet under morgonen så kan ni meddela mig så ser jag till att den elev får läsa för mig tidigt på morgonen och gå hem när lästestet är färdigt. Om barnet är väldigt sjukt dock behöver det så klart få stanna hemma.</a:t>
            </a:r>
          </a:p>
          <a:p>
            <a:pPr algn="ctr"/>
            <a:endParaRPr lang="sv-SE" sz="1000" dirty="0">
              <a:solidFill>
                <a:schemeClr val="tx1"/>
              </a:solidFill>
              <a:sym typeface="Wingdings" panose="05000000000000000000" pitchFamily="2" charset="2"/>
            </a:endParaRPr>
          </a:p>
          <a:p>
            <a:pPr algn="ctr"/>
            <a:endParaRPr lang="sv-SE" sz="1000" dirty="0">
              <a:solidFill>
                <a:schemeClr val="tx1"/>
              </a:solidFill>
              <a:sym typeface="Wingdings" panose="05000000000000000000" pitchFamily="2" charset="2"/>
            </a:endParaRPr>
          </a:p>
        </p:txBody>
      </p:sp>
      <p:sp>
        <p:nvSpPr>
          <p:cNvPr id="7" name="Pil: femhörning 6">
            <a:extLst>
              <a:ext uri="{FF2B5EF4-FFF2-40B4-BE49-F238E27FC236}">
                <a16:creationId xmlns:a16="http://schemas.microsoft.com/office/drawing/2014/main" id="{474843ED-21A7-3005-5024-F86ED91F25ED}"/>
              </a:ext>
            </a:extLst>
          </p:cNvPr>
          <p:cNvSpPr/>
          <p:nvPr/>
        </p:nvSpPr>
        <p:spPr>
          <a:xfrm>
            <a:off x="409575" y="3605212"/>
            <a:ext cx="2647950" cy="581025"/>
          </a:xfrm>
          <a:prstGeom prst="homePlat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textruta 7">
            <a:extLst>
              <a:ext uri="{FF2B5EF4-FFF2-40B4-BE49-F238E27FC236}">
                <a16:creationId xmlns:a16="http://schemas.microsoft.com/office/drawing/2014/main" id="{B29F80E8-6C67-5648-E449-AC03803410F5}"/>
              </a:ext>
            </a:extLst>
          </p:cNvPr>
          <p:cNvSpPr txBox="1"/>
          <p:nvPr/>
        </p:nvSpPr>
        <p:spPr>
          <a:xfrm>
            <a:off x="495300" y="3711058"/>
            <a:ext cx="2219325" cy="461665"/>
          </a:xfrm>
          <a:prstGeom prst="rect">
            <a:avLst/>
          </a:prstGeom>
          <a:noFill/>
        </p:spPr>
        <p:txBody>
          <a:bodyPr wrap="square" rtlCol="0">
            <a:spAutoFit/>
          </a:bodyPr>
          <a:lstStyle/>
          <a:p>
            <a:r>
              <a:rPr lang="sv-SE" sz="2400" dirty="0">
                <a:solidFill>
                  <a:schemeClr val="bg1"/>
                </a:solidFill>
                <a:latin typeface="Boldita school" panose="02000500000000000000" pitchFamily="2" charset="0"/>
              </a:rPr>
              <a:t>LÄRARENS</a:t>
            </a:r>
            <a:r>
              <a:rPr lang="sv-SE" dirty="0">
                <a:solidFill>
                  <a:schemeClr val="bg1"/>
                </a:solidFill>
                <a:latin typeface="Boldita school" panose="02000500000000000000" pitchFamily="2" charset="0"/>
              </a:rPr>
              <a:t> </a:t>
            </a:r>
            <a:r>
              <a:rPr lang="sv-SE" sz="2000" dirty="0">
                <a:solidFill>
                  <a:schemeClr val="bg1"/>
                </a:solidFill>
              </a:rPr>
              <a:t>ORD</a:t>
            </a:r>
          </a:p>
        </p:txBody>
      </p:sp>
      <p:sp>
        <p:nvSpPr>
          <p:cNvPr id="9" name="Rektangel 8">
            <a:extLst>
              <a:ext uri="{FF2B5EF4-FFF2-40B4-BE49-F238E27FC236}">
                <a16:creationId xmlns:a16="http://schemas.microsoft.com/office/drawing/2014/main" id="{E020FCC8-86A7-8CAC-6B54-E73FF89B7E7D}"/>
              </a:ext>
            </a:extLst>
          </p:cNvPr>
          <p:cNvSpPr/>
          <p:nvPr/>
        </p:nvSpPr>
        <p:spPr>
          <a:xfrm>
            <a:off x="3662364" y="3889526"/>
            <a:ext cx="2552703" cy="487347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il: femhörning 9">
            <a:extLst>
              <a:ext uri="{FF2B5EF4-FFF2-40B4-BE49-F238E27FC236}">
                <a16:creationId xmlns:a16="http://schemas.microsoft.com/office/drawing/2014/main" id="{EE9009B2-A97B-E695-5C4E-F6EB02C932F1}"/>
              </a:ext>
            </a:extLst>
          </p:cNvPr>
          <p:cNvSpPr/>
          <p:nvPr/>
        </p:nvSpPr>
        <p:spPr>
          <a:xfrm>
            <a:off x="3948116" y="3655628"/>
            <a:ext cx="2190748" cy="581025"/>
          </a:xfrm>
          <a:prstGeom prst="homePlat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textruta 10">
            <a:extLst>
              <a:ext uri="{FF2B5EF4-FFF2-40B4-BE49-F238E27FC236}">
                <a16:creationId xmlns:a16="http://schemas.microsoft.com/office/drawing/2014/main" id="{71732D01-CC36-BB09-E836-33ED54587175}"/>
              </a:ext>
            </a:extLst>
          </p:cNvPr>
          <p:cNvSpPr txBox="1"/>
          <p:nvPr/>
        </p:nvSpPr>
        <p:spPr>
          <a:xfrm>
            <a:off x="3948116" y="3741835"/>
            <a:ext cx="2095500" cy="400110"/>
          </a:xfrm>
          <a:prstGeom prst="rect">
            <a:avLst/>
          </a:prstGeom>
          <a:noFill/>
        </p:spPr>
        <p:txBody>
          <a:bodyPr wrap="square" rtlCol="0">
            <a:spAutoFit/>
          </a:bodyPr>
          <a:lstStyle/>
          <a:p>
            <a:r>
              <a:rPr lang="sv-SE" sz="2000" dirty="0">
                <a:solidFill>
                  <a:schemeClr val="bg1"/>
                </a:solidFill>
                <a:latin typeface="Boldita school" panose="02000500000000000000" pitchFamily="2" charset="0"/>
              </a:rPr>
              <a:t>VIKTIGT o LÄXOR</a:t>
            </a:r>
          </a:p>
        </p:txBody>
      </p:sp>
      <p:sp>
        <p:nvSpPr>
          <p:cNvPr id="12" name="Rektangel 11">
            <a:extLst>
              <a:ext uri="{FF2B5EF4-FFF2-40B4-BE49-F238E27FC236}">
                <a16:creationId xmlns:a16="http://schemas.microsoft.com/office/drawing/2014/main" id="{A04ACE55-C791-9B9B-0ECC-59CE255FF04B}"/>
              </a:ext>
            </a:extLst>
          </p:cNvPr>
          <p:cNvSpPr/>
          <p:nvPr/>
        </p:nvSpPr>
        <p:spPr>
          <a:xfrm>
            <a:off x="228599" y="8274991"/>
            <a:ext cx="2924175" cy="318135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il: femhörning 12">
            <a:extLst>
              <a:ext uri="{FF2B5EF4-FFF2-40B4-BE49-F238E27FC236}">
                <a16:creationId xmlns:a16="http://schemas.microsoft.com/office/drawing/2014/main" id="{9FCFAA32-384D-37BA-4286-A973B5B05CDC}"/>
              </a:ext>
            </a:extLst>
          </p:cNvPr>
          <p:cNvSpPr/>
          <p:nvPr/>
        </p:nvSpPr>
        <p:spPr>
          <a:xfrm>
            <a:off x="366711" y="7984478"/>
            <a:ext cx="2647950" cy="581025"/>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textruta 13">
            <a:extLst>
              <a:ext uri="{FF2B5EF4-FFF2-40B4-BE49-F238E27FC236}">
                <a16:creationId xmlns:a16="http://schemas.microsoft.com/office/drawing/2014/main" id="{22A995B5-84FB-99B5-CDFA-6E47E19AE468}"/>
              </a:ext>
            </a:extLst>
          </p:cNvPr>
          <p:cNvSpPr txBox="1"/>
          <p:nvPr/>
        </p:nvSpPr>
        <p:spPr>
          <a:xfrm>
            <a:off x="495300" y="8044157"/>
            <a:ext cx="2381250" cy="400110"/>
          </a:xfrm>
          <a:prstGeom prst="rect">
            <a:avLst/>
          </a:prstGeom>
          <a:noFill/>
        </p:spPr>
        <p:txBody>
          <a:bodyPr wrap="square" rtlCol="0">
            <a:spAutoFit/>
          </a:bodyPr>
          <a:lstStyle/>
          <a:p>
            <a:r>
              <a:rPr lang="sv-SE" sz="2000" dirty="0">
                <a:solidFill>
                  <a:schemeClr val="bg1"/>
                </a:solidFill>
                <a:latin typeface="Boldita school" panose="02000500000000000000" pitchFamily="2" charset="0"/>
              </a:rPr>
              <a:t>VECKA   16</a:t>
            </a:r>
            <a:endParaRPr lang="sv-SE" dirty="0">
              <a:solidFill>
                <a:schemeClr val="bg1"/>
              </a:solidFill>
            </a:endParaRPr>
          </a:p>
        </p:txBody>
      </p:sp>
      <p:sp>
        <p:nvSpPr>
          <p:cNvPr id="15" name="Rektangel 14">
            <a:extLst>
              <a:ext uri="{FF2B5EF4-FFF2-40B4-BE49-F238E27FC236}">
                <a16:creationId xmlns:a16="http://schemas.microsoft.com/office/drawing/2014/main" id="{00CD5987-EB99-4DD0-0D8E-67E3A296488C}"/>
              </a:ext>
            </a:extLst>
          </p:cNvPr>
          <p:cNvSpPr/>
          <p:nvPr/>
        </p:nvSpPr>
        <p:spPr>
          <a:xfrm>
            <a:off x="3676650" y="8963554"/>
            <a:ext cx="2552703" cy="294669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Pil: femhörning 15">
            <a:extLst>
              <a:ext uri="{FF2B5EF4-FFF2-40B4-BE49-F238E27FC236}">
                <a16:creationId xmlns:a16="http://schemas.microsoft.com/office/drawing/2014/main" id="{61479363-CAAF-041A-4427-523B7C3C71DF}"/>
              </a:ext>
            </a:extLst>
          </p:cNvPr>
          <p:cNvSpPr/>
          <p:nvPr/>
        </p:nvSpPr>
        <p:spPr>
          <a:xfrm>
            <a:off x="3857628" y="9032228"/>
            <a:ext cx="2190748" cy="581025"/>
          </a:xfrm>
          <a:prstGeom prst="homePlat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textruta 17">
            <a:extLst>
              <a:ext uri="{FF2B5EF4-FFF2-40B4-BE49-F238E27FC236}">
                <a16:creationId xmlns:a16="http://schemas.microsoft.com/office/drawing/2014/main" id="{85F5A19B-DFB7-549D-C9C6-F93DFE6D74A0}"/>
              </a:ext>
            </a:extLst>
          </p:cNvPr>
          <p:cNvSpPr txBox="1"/>
          <p:nvPr/>
        </p:nvSpPr>
        <p:spPr>
          <a:xfrm>
            <a:off x="4043365" y="9138074"/>
            <a:ext cx="1304925" cy="400110"/>
          </a:xfrm>
          <a:prstGeom prst="rect">
            <a:avLst/>
          </a:prstGeom>
          <a:noFill/>
        </p:spPr>
        <p:txBody>
          <a:bodyPr wrap="square" rtlCol="0">
            <a:spAutoFit/>
          </a:bodyPr>
          <a:lstStyle/>
          <a:p>
            <a:r>
              <a:rPr lang="sv-SE" sz="2000" dirty="0">
                <a:solidFill>
                  <a:schemeClr val="bg1"/>
                </a:solidFill>
                <a:latin typeface="Boldita school" panose="02000500000000000000" pitchFamily="2" charset="0"/>
              </a:rPr>
              <a:t>KONTAKT</a:t>
            </a:r>
          </a:p>
        </p:txBody>
      </p:sp>
      <p:sp>
        <p:nvSpPr>
          <p:cNvPr id="19" name="textruta 18">
            <a:extLst>
              <a:ext uri="{FF2B5EF4-FFF2-40B4-BE49-F238E27FC236}">
                <a16:creationId xmlns:a16="http://schemas.microsoft.com/office/drawing/2014/main" id="{484A0E24-CA06-B604-338F-50473112494B}"/>
              </a:ext>
            </a:extLst>
          </p:cNvPr>
          <p:cNvSpPr txBox="1"/>
          <p:nvPr/>
        </p:nvSpPr>
        <p:spPr>
          <a:xfrm>
            <a:off x="3857627" y="4342499"/>
            <a:ext cx="2190748" cy="3985706"/>
          </a:xfrm>
          <a:prstGeom prst="rect">
            <a:avLst/>
          </a:prstGeom>
          <a:noFill/>
        </p:spPr>
        <p:txBody>
          <a:bodyPr wrap="square" rtlCol="0">
            <a:spAutoFit/>
          </a:bodyPr>
          <a:lstStyle/>
          <a:p>
            <a:r>
              <a:rPr lang="sv-SE" sz="1100" dirty="0"/>
              <a:t>✔ 24/4 Skolsköterska Emma är på skolan.</a:t>
            </a:r>
          </a:p>
          <a:p>
            <a:r>
              <a:rPr lang="sv-SE" sz="1100" dirty="0"/>
              <a:t>✔ 1/5 Skola och fritids stängt.</a:t>
            </a:r>
          </a:p>
          <a:p>
            <a:r>
              <a:rPr lang="sv-SE" sz="1100" dirty="0"/>
              <a:t>✔ 8/5 Skolans 30-årsjubileum!</a:t>
            </a:r>
          </a:p>
          <a:p>
            <a:r>
              <a:rPr lang="sv-SE" sz="1100" dirty="0"/>
              <a:t>✔ 9/5 och 10/5 Skola och fritids stängt.</a:t>
            </a:r>
          </a:p>
          <a:p>
            <a:endParaRPr lang="sv-SE" sz="1100" dirty="0"/>
          </a:p>
          <a:p>
            <a:endParaRPr lang="sv-SE" sz="1100" b="1" dirty="0"/>
          </a:p>
          <a:p>
            <a:r>
              <a:rPr lang="sv-SE" sz="1100" b="1" dirty="0"/>
              <a:t>Läxor:</a:t>
            </a:r>
            <a:endParaRPr lang="sv-SE" sz="1100" dirty="0"/>
          </a:p>
          <a:p>
            <a:r>
              <a:rPr lang="sv-SE" sz="1100" dirty="0"/>
              <a:t>Svenska: Ingen läxa denna vecka eftersom eleverna har fått hem ord att träna på tidigare under veckan till provet som hölls fredagen den 12/4. Fokusera på att träna inför matematikprovet på måndag.</a:t>
            </a:r>
          </a:p>
          <a:p>
            <a:endParaRPr lang="sv-SE" sz="1100" dirty="0"/>
          </a:p>
          <a:p>
            <a:r>
              <a:rPr lang="sv-SE" sz="1100" dirty="0"/>
              <a:t>Matematik: Uppgifter med division och multiplikation har delats ut inför matematikprovet på måndag. För de elever som inte är klara i matematikboken till s. 161 har de fått med sig boken hem.</a:t>
            </a:r>
          </a:p>
        </p:txBody>
      </p:sp>
      <p:sp>
        <p:nvSpPr>
          <p:cNvPr id="26" name="textruta 25">
            <a:extLst>
              <a:ext uri="{FF2B5EF4-FFF2-40B4-BE49-F238E27FC236}">
                <a16:creationId xmlns:a16="http://schemas.microsoft.com/office/drawing/2014/main" id="{F7089A5B-DFD8-811C-EC74-038FF735ABE0}"/>
              </a:ext>
            </a:extLst>
          </p:cNvPr>
          <p:cNvSpPr txBox="1"/>
          <p:nvPr/>
        </p:nvSpPr>
        <p:spPr>
          <a:xfrm>
            <a:off x="3709993" y="9775100"/>
            <a:ext cx="2462214" cy="1731243"/>
          </a:xfrm>
          <a:prstGeom prst="rect">
            <a:avLst/>
          </a:prstGeom>
          <a:noFill/>
        </p:spPr>
        <p:txBody>
          <a:bodyPr wrap="square" rtlCol="0">
            <a:spAutoFit/>
          </a:bodyPr>
          <a:lstStyle/>
          <a:p>
            <a:r>
              <a:rPr lang="sv-SE" sz="1200" b="1" dirty="0"/>
              <a:t>Sjukanmälan och kontakt med skolan görs via:</a:t>
            </a:r>
          </a:p>
          <a:p>
            <a:r>
              <a:rPr lang="sv-SE" sz="1200" dirty="0">
                <a:hlinkClick r:id="rId4"/>
              </a:rPr>
              <a:t>adam.dufgran@myrstuguskolan.se</a:t>
            </a:r>
            <a:r>
              <a:rPr lang="sv-SE" sz="1200" dirty="0"/>
              <a:t>  </a:t>
            </a:r>
            <a:endParaRPr lang="sv-SE" sz="1200" b="1" dirty="0"/>
          </a:p>
          <a:p>
            <a:r>
              <a:rPr lang="sv-SE" sz="1200" b="1" dirty="0"/>
              <a:t>Telefonnummer</a:t>
            </a:r>
          </a:p>
          <a:p>
            <a:r>
              <a:rPr lang="sv-SE" sz="1200" dirty="0"/>
              <a:t>08-710 49 49</a:t>
            </a:r>
          </a:p>
          <a:p>
            <a:endParaRPr lang="sv-SE" sz="1200" dirty="0"/>
          </a:p>
          <a:p>
            <a:r>
              <a:rPr lang="sv-SE" sz="1200" b="1" dirty="0"/>
              <a:t>Aleksandras mejl:</a:t>
            </a:r>
          </a:p>
          <a:p>
            <a:r>
              <a:rPr lang="sv-SE" sz="1050" dirty="0"/>
              <a:t>aleksandra.clefberg@myrstuguskolan.se</a:t>
            </a:r>
          </a:p>
          <a:p>
            <a:endParaRPr lang="sv-SE" sz="1200" dirty="0"/>
          </a:p>
        </p:txBody>
      </p:sp>
      <p:graphicFrame>
        <p:nvGraphicFramePr>
          <p:cNvPr id="28" name="Tabell 28">
            <a:extLst>
              <a:ext uri="{FF2B5EF4-FFF2-40B4-BE49-F238E27FC236}">
                <a16:creationId xmlns:a16="http://schemas.microsoft.com/office/drawing/2014/main" id="{34B83AA7-D54D-3994-2DAA-CF4C1F56BB98}"/>
              </a:ext>
            </a:extLst>
          </p:cNvPr>
          <p:cNvGraphicFramePr>
            <a:graphicFrameLocks noGrp="1"/>
          </p:cNvGraphicFramePr>
          <p:nvPr>
            <p:extLst>
              <p:ext uri="{D42A27DB-BD31-4B8C-83A1-F6EECF244321}">
                <p14:modId xmlns:p14="http://schemas.microsoft.com/office/powerpoint/2010/main" val="177776103"/>
              </p:ext>
            </p:extLst>
          </p:nvPr>
        </p:nvGraphicFramePr>
        <p:xfrm>
          <a:off x="228599" y="8594991"/>
          <a:ext cx="2924175" cy="2861350"/>
        </p:xfrm>
        <a:graphic>
          <a:graphicData uri="http://schemas.openxmlformats.org/drawingml/2006/table">
            <a:tbl>
              <a:tblPr firstRow="1" bandRow="1">
                <a:tableStyleId>{2D5ABB26-0587-4C30-8999-92F81FD0307C}</a:tableStyleId>
              </a:tblPr>
              <a:tblGrid>
                <a:gridCol w="1001429">
                  <a:extLst>
                    <a:ext uri="{9D8B030D-6E8A-4147-A177-3AD203B41FA5}">
                      <a16:colId xmlns:a16="http://schemas.microsoft.com/office/drawing/2014/main" val="3522738160"/>
                    </a:ext>
                  </a:extLst>
                </a:gridCol>
                <a:gridCol w="1922746">
                  <a:extLst>
                    <a:ext uri="{9D8B030D-6E8A-4147-A177-3AD203B41FA5}">
                      <a16:colId xmlns:a16="http://schemas.microsoft.com/office/drawing/2014/main" val="817838462"/>
                    </a:ext>
                  </a:extLst>
                </a:gridCol>
              </a:tblGrid>
              <a:tr h="572270">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lang="sv-SE" sz="1200" b="0" dirty="0"/>
                        <a:t>Skriftliga nationella prov matematik.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1529574"/>
                  </a:ext>
                </a:extLst>
              </a:tr>
              <a:tr h="572270">
                <a:tc>
                  <a:txBody>
                    <a:bodyPr/>
                    <a:lstStyle/>
                    <a:p>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lang="sv-SE" sz="1200" b="0" dirty="0"/>
                        <a:t>Nationella prov </a:t>
                      </a:r>
                      <a:r>
                        <a:rPr lang="sv-SE" sz="1200" b="0" dirty="0" err="1"/>
                        <a:t>läsflyt</a:t>
                      </a:r>
                      <a:r>
                        <a:rPr lang="sv-SE" sz="1200" b="0" dirty="0"/>
                        <a:t> och textsamtal.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7934696"/>
                  </a:ext>
                </a:extLst>
              </a:tr>
              <a:tr h="572270">
                <a:tc>
                  <a:txBody>
                    <a:bodyPr/>
                    <a:lstStyle/>
                    <a:p>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endParaRPr lang="sv-S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0645014"/>
                  </a:ext>
                </a:extLst>
              </a:tr>
              <a:tr h="572270">
                <a:tc>
                  <a:txBody>
                    <a:bodyPr/>
                    <a:lstStyle/>
                    <a:p>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lang="sv-SE" sz="1200" b="0" dirty="0"/>
                        <a:t>Nationella prov </a:t>
                      </a:r>
                      <a:r>
                        <a:rPr lang="sv-SE" sz="1200" b="0" dirty="0" err="1"/>
                        <a:t>läsflyt</a:t>
                      </a:r>
                      <a:r>
                        <a:rPr lang="sv-SE" sz="1200" b="0" dirty="0"/>
                        <a:t> och textsamtal.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065925"/>
                  </a:ext>
                </a:extLst>
              </a:tr>
              <a:tr h="572270">
                <a:tc>
                  <a:txBody>
                    <a:bodyPr/>
                    <a:lstStyle/>
                    <a:p>
                      <a:endParaRPr lang="sv-S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lang="sv-SE" sz="1200" b="0" dirty="0"/>
                        <a:t>Skriftliga nationella prov matematik.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3890139"/>
                  </a:ext>
                </a:extLst>
              </a:tr>
            </a:tbl>
          </a:graphicData>
        </a:graphic>
      </p:graphicFrame>
      <p:sp>
        <p:nvSpPr>
          <p:cNvPr id="29" name="textruta 28">
            <a:extLst>
              <a:ext uri="{FF2B5EF4-FFF2-40B4-BE49-F238E27FC236}">
                <a16:creationId xmlns:a16="http://schemas.microsoft.com/office/drawing/2014/main" id="{BC4B42AB-4A75-7EE7-6B9B-A60E0DFADDB4}"/>
              </a:ext>
            </a:extLst>
          </p:cNvPr>
          <p:cNvSpPr txBox="1"/>
          <p:nvPr/>
        </p:nvSpPr>
        <p:spPr>
          <a:xfrm>
            <a:off x="366710" y="8762999"/>
            <a:ext cx="795339" cy="276999"/>
          </a:xfrm>
          <a:prstGeom prst="rect">
            <a:avLst/>
          </a:prstGeom>
          <a:noFill/>
        </p:spPr>
        <p:txBody>
          <a:bodyPr wrap="square" rtlCol="0">
            <a:spAutoFit/>
          </a:bodyPr>
          <a:lstStyle/>
          <a:p>
            <a:r>
              <a:rPr lang="sv-SE" sz="1200" b="1" dirty="0"/>
              <a:t>Måndag</a:t>
            </a:r>
          </a:p>
        </p:txBody>
      </p:sp>
      <p:sp>
        <p:nvSpPr>
          <p:cNvPr id="30" name="textruta 29">
            <a:extLst>
              <a:ext uri="{FF2B5EF4-FFF2-40B4-BE49-F238E27FC236}">
                <a16:creationId xmlns:a16="http://schemas.microsoft.com/office/drawing/2014/main" id="{6DDACDD9-AB3D-047C-E733-F783E1902FAE}"/>
              </a:ext>
            </a:extLst>
          </p:cNvPr>
          <p:cNvSpPr txBox="1"/>
          <p:nvPr/>
        </p:nvSpPr>
        <p:spPr>
          <a:xfrm>
            <a:off x="228599" y="9322741"/>
            <a:ext cx="933450" cy="276999"/>
          </a:xfrm>
          <a:prstGeom prst="rect">
            <a:avLst/>
          </a:prstGeom>
          <a:noFill/>
        </p:spPr>
        <p:txBody>
          <a:bodyPr wrap="square" rtlCol="0">
            <a:spAutoFit/>
          </a:bodyPr>
          <a:lstStyle/>
          <a:p>
            <a:pPr algn="ctr"/>
            <a:r>
              <a:rPr lang="sv-SE" sz="1200" b="1" dirty="0"/>
              <a:t>Tisdag</a:t>
            </a:r>
          </a:p>
        </p:txBody>
      </p:sp>
      <p:sp>
        <p:nvSpPr>
          <p:cNvPr id="31" name="textruta 30">
            <a:extLst>
              <a:ext uri="{FF2B5EF4-FFF2-40B4-BE49-F238E27FC236}">
                <a16:creationId xmlns:a16="http://schemas.microsoft.com/office/drawing/2014/main" id="{445216FF-41AD-104F-893D-B9EA8CE060C4}"/>
              </a:ext>
            </a:extLst>
          </p:cNvPr>
          <p:cNvSpPr txBox="1"/>
          <p:nvPr/>
        </p:nvSpPr>
        <p:spPr>
          <a:xfrm>
            <a:off x="321468" y="9867900"/>
            <a:ext cx="795339" cy="276999"/>
          </a:xfrm>
          <a:prstGeom prst="rect">
            <a:avLst/>
          </a:prstGeom>
          <a:noFill/>
        </p:spPr>
        <p:txBody>
          <a:bodyPr wrap="square" rtlCol="0">
            <a:spAutoFit/>
          </a:bodyPr>
          <a:lstStyle/>
          <a:p>
            <a:pPr algn="ctr"/>
            <a:r>
              <a:rPr lang="sv-SE" sz="1200" b="1" dirty="0"/>
              <a:t>Onsdag</a:t>
            </a:r>
          </a:p>
        </p:txBody>
      </p:sp>
      <p:sp>
        <p:nvSpPr>
          <p:cNvPr id="32" name="textruta 31">
            <a:extLst>
              <a:ext uri="{FF2B5EF4-FFF2-40B4-BE49-F238E27FC236}">
                <a16:creationId xmlns:a16="http://schemas.microsoft.com/office/drawing/2014/main" id="{82DD3ABE-F247-553E-967F-1565892A51AF}"/>
              </a:ext>
            </a:extLst>
          </p:cNvPr>
          <p:cNvSpPr txBox="1"/>
          <p:nvPr/>
        </p:nvSpPr>
        <p:spPr>
          <a:xfrm>
            <a:off x="321468" y="10389541"/>
            <a:ext cx="795339" cy="276999"/>
          </a:xfrm>
          <a:prstGeom prst="rect">
            <a:avLst/>
          </a:prstGeom>
          <a:noFill/>
        </p:spPr>
        <p:txBody>
          <a:bodyPr wrap="square" rtlCol="0">
            <a:spAutoFit/>
          </a:bodyPr>
          <a:lstStyle/>
          <a:p>
            <a:pPr algn="ctr"/>
            <a:r>
              <a:rPr lang="sv-SE" sz="1200" b="1" dirty="0"/>
              <a:t>Torsdag</a:t>
            </a:r>
          </a:p>
        </p:txBody>
      </p:sp>
      <p:sp>
        <p:nvSpPr>
          <p:cNvPr id="33" name="textruta 32">
            <a:extLst>
              <a:ext uri="{FF2B5EF4-FFF2-40B4-BE49-F238E27FC236}">
                <a16:creationId xmlns:a16="http://schemas.microsoft.com/office/drawing/2014/main" id="{67DF5126-4117-EF20-9921-D06DC611DB95}"/>
              </a:ext>
            </a:extLst>
          </p:cNvPr>
          <p:cNvSpPr txBox="1"/>
          <p:nvPr/>
        </p:nvSpPr>
        <p:spPr>
          <a:xfrm>
            <a:off x="366710" y="11019801"/>
            <a:ext cx="661990" cy="276999"/>
          </a:xfrm>
          <a:prstGeom prst="rect">
            <a:avLst/>
          </a:prstGeom>
          <a:noFill/>
        </p:spPr>
        <p:txBody>
          <a:bodyPr wrap="square" rtlCol="0">
            <a:spAutoFit/>
          </a:bodyPr>
          <a:lstStyle/>
          <a:p>
            <a:pPr algn="ctr"/>
            <a:r>
              <a:rPr lang="sv-SE" sz="1200" b="1" dirty="0"/>
              <a:t>Fredag</a:t>
            </a:r>
          </a:p>
        </p:txBody>
      </p:sp>
      <p:sp>
        <p:nvSpPr>
          <p:cNvPr id="40" name="textruta 39">
            <a:extLst>
              <a:ext uri="{FF2B5EF4-FFF2-40B4-BE49-F238E27FC236}">
                <a16:creationId xmlns:a16="http://schemas.microsoft.com/office/drawing/2014/main" id="{E388B0BA-0B2F-153A-CFDD-8C4D00E3FE32}"/>
              </a:ext>
            </a:extLst>
          </p:cNvPr>
          <p:cNvSpPr txBox="1"/>
          <p:nvPr/>
        </p:nvSpPr>
        <p:spPr>
          <a:xfrm>
            <a:off x="1216024" y="9745300"/>
            <a:ext cx="1908176" cy="430887"/>
          </a:xfrm>
          <a:prstGeom prst="rect">
            <a:avLst/>
          </a:prstGeom>
          <a:noFill/>
        </p:spPr>
        <p:txBody>
          <a:bodyPr wrap="square" rtlCol="0">
            <a:spAutoFit/>
          </a:bodyPr>
          <a:lstStyle/>
          <a:p>
            <a:endParaRPr lang="sv-SE" sz="1000" dirty="0"/>
          </a:p>
          <a:p>
            <a:r>
              <a:rPr lang="sv-SE" sz="1200" dirty="0"/>
              <a:t>Idrott.</a:t>
            </a:r>
          </a:p>
        </p:txBody>
      </p:sp>
    </p:spTree>
    <p:extLst>
      <p:ext uri="{BB962C8B-B14F-4D97-AF65-F5344CB8AC3E}">
        <p14:creationId xmlns:p14="http://schemas.microsoft.com/office/powerpoint/2010/main" val="297891332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109927</TotalTime>
  <Words>374</Words>
  <Application>Microsoft Office PowerPoint</Application>
  <PresentationFormat>Bredbild</PresentationFormat>
  <Paragraphs>44</Paragraphs>
  <Slides>1</Slides>
  <Notes>0</Notes>
  <HiddenSlides>0</HiddenSlides>
  <MMClips>0</MMClips>
  <ScaleCrop>false</ScaleCrop>
  <HeadingPairs>
    <vt:vector size="8" baseType="variant">
      <vt:variant>
        <vt:lpstr>Använt teckensnitt</vt:lpstr>
      </vt:variant>
      <vt:variant>
        <vt:i4>5</vt:i4>
      </vt:variant>
      <vt:variant>
        <vt:lpstr>Tema</vt:lpstr>
      </vt:variant>
      <vt:variant>
        <vt:i4>1</vt:i4>
      </vt:variant>
      <vt:variant>
        <vt:lpstr>Serverprogram för OLE-inbäddning</vt:lpstr>
      </vt:variant>
      <vt:variant>
        <vt:i4>1</vt:i4>
      </vt:variant>
      <vt:variant>
        <vt:lpstr>Bildrubriker</vt:lpstr>
      </vt:variant>
      <vt:variant>
        <vt:i4>1</vt:i4>
      </vt:variant>
    </vt:vector>
  </HeadingPairs>
  <TitlesOfParts>
    <vt:vector size="8" baseType="lpstr">
      <vt:lpstr>Arial</vt:lpstr>
      <vt:lpstr>Boldita school</vt:lpstr>
      <vt:lpstr>Calibri</vt:lpstr>
      <vt:lpstr>Calibri Light</vt:lpstr>
      <vt:lpstr>Wingdings</vt:lpstr>
      <vt:lpstr>Office-tema</vt:lpstr>
      <vt:lpstr>Picture</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Emelie Svan</dc:creator>
  <cp:lastModifiedBy>Adam Dufgran</cp:lastModifiedBy>
  <cp:revision>46</cp:revision>
  <cp:lastPrinted>2023-10-16T15:01:46Z</cp:lastPrinted>
  <dcterms:created xsi:type="dcterms:W3CDTF">2022-08-30T10:43:30Z</dcterms:created>
  <dcterms:modified xsi:type="dcterms:W3CDTF">2024-04-12T14:54:11Z</dcterms:modified>
</cp:coreProperties>
</file>