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973500-20DD-4C76-8DF9-2BAB0AB8D158}" v="1" dt="2023-08-15T07:19:18.8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Format med tema 1 - dekorfär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00" d="100"/>
          <a:sy n="100" d="100"/>
        </p:scale>
        <p:origin x="1854" y="-2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elie Svan" userId="0a990d3a-c61c-48d3-b92a-2921175ec7d2" providerId="ADAL" clId="{46973500-20DD-4C76-8DF9-2BAB0AB8D158}"/>
    <pc:docChg chg="custSel modSld">
      <pc:chgData name="Emelie Svan" userId="0a990d3a-c61c-48d3-b92a-2921175ec7d2" providerId="ADAL" clId="{46973500-20DD-4C76-8DF9-2BAB0AB8D158}" dt="2023-08-15T07:20:00.462" v="34" actId="20577"/>
      <pc:docMkLst>
        <pc:docMk/>
      </pc:docMkLst>
      <pc:sldChg chg="modSp mod">
        <pc:chgData name="Emelie Svan" userId="0a990d3a-c61c-48d3-b92a-2921175ec7d2" providerId="ADAL" clId="{46973500-20DD-4C76-8DF9-2BAB0AB8D158}" dt="2023-08-15T07:20:00.462" v="34" actId="20577"/>
        <pc:sldMkLst>
          <pc:docMk/>
          <pc:sldMk cId="2978913323" sldId="257"/>
        </pc:sldMkLst>
        <pc:spChg chg="mod">
          <ac:chgData name="Emelie Svan" userId="0a990d3a-c61c-48d3-b92a-2921175ec7d2" providerId="ADAL" clId="{46973500-20DD-4C76-8DF9-2BAB0AB8D158}" dt="2023-08-15T07:19:57.064" v="33" actId="14100"/>
          <ac:spMkLst>
            <pc:docMk/>
            <pc:sldMk cId="2978913323" sldId="257"/>
            <ac:spMk id="15" creationId="{00CD5987-EB99-4DD0-0D8E-67E3A296488C}"/>
          </ac:spMkLst>
        </pc:spChg>
        <pc:spChg chg="mod">
          <ac:chgData name="Emelie Svan" userId="0a990d3a-c61c-48d3-b92a-2921175ec7d2" providerId="ADAL" clId="{46973500-20DD-4C76-8DF9-2BAB0AB8D158}" dt="2023-08-15T07:20:00.462" v="34" actId="20577"/>
          <ac:spMkLst>
            <pc:docMk/>
            <pc:sldMk cId="2978913323" sldId="257"/>
            <ac:spMk id="26" creationId="{F7089A5B-DFD8-811C-EC74-038FF735ABE0}"/>
          </ac:spMkLst>
        </pc:spChg>
      </pc:sldChg>
    </pc:docChg>
  </pc:docChgLst>
  <pc:docChgLst>
    <pc:chgData name="Emelie Svan" userId="0a990d3a-c61c-48d3-b92a-2921175ec7d2" providerId="ADAL" clId="{BAABEA61-173C-45A5-8BFC-8B3A66A77A66}"/>
    <pc:docChg chg="undo custSel modSld">
      <pc:chgData name="Emelie Svan" userId="0a990d3a-c61c-48d3-b92a-2921175ec7d2" providerId="ADAL" clId="{BAABEA61-173C-45A5-8BFC-8B3A66A77A66}" dt="2023-06-12T12:41:20.269" v="12336"/>
      <pc:docMkLst>
        <pc:docMk/>
      </pc:docMkLst>
      <pc:sldChg chg="addSp delSp modSp mod">
        <pc:chgData name="Emelie Svan" userId="0a990d3a-c61c-48d3-b92a-2921175ec7d2" providerId="ADAL" clId="{BAABEA61-173C-45A5-8BFC-8B3A66A77A66}" dt="2023-06-12T12:41:20.269" v="12336"/>
        <pc:sldMkLst>
          <pc:docMk/>
          <pc:sldMk cId="2978913323" sldId="257"/>
        </pc:sldMkLst>
        <pc:spChg chg="add mod">
          <ac:chgData name="Emelie Svan" userId="0a990d3a-c61c-48d3-b92a-2921175ec7d2" providerId="ADAL" clId="{BAABEA61-173C-45A5-8BFC-8B3A66A77A66}" dt="2022-09-09T04:34:34.557" v="1443" actId="113"/>
          <ac:spMkLst>
            <pc:docMk/>
            <pc:sldMk cId="2978913323" sldId="257"/>
            <ac:spMk id="3" creationId="{6CFB4486-FCBD-D7EB-9C8D-912AE12BE04C}"/>
          </ac:spMkLst>
        </pc:spChg>
        <pc:spChg chg="add del mod">
          <ac:chgData name="Emelie Svan" userId="0a990d3a-c61c-48d3-b92a-2921175ec7d2" providerId="ADAL" clId="{BAABEA61-173C-45A5-8BFC-8B3A66A77A66}" dt="2023-06-12T12:40:21.404" v="12319"/>
          <ac:spMkLst>
            <pc:docMk/>
            <pc:sldMk cId="2978913323" sldId="257"/>
            <ac:spMk id="3" creationId="{E3BBF7AB-AE45-3D63-664E-4DA8181D82BC}"/>
          </ac:spMkLst>
        </pc:spChg>
        <pc:spChg chg="mod">
          <ac:chgData name="Emelie Svan" userId="0a990d3a-c61c-48d3-b92a-2921175ec7d2" providerId="ADAL" clId="{BAABEA61-173C-45A5-8BFC-8B3A66A77A66}" dt="2023-06-12T12:40:07.875" v="12315" actId="20577"/>
          <ac:spMkLst>
            <pc:docMk/>
            <pc:sldMk cId="2978913323" sldId="257"/>
            <ac:spMk id="4" creationId="{AC268F77-90D1-E1EC-C3EF-8AC11D7A1DD7}"/>
          </ac:spMkLst>
        </pc:spChg>
        <pc:spChg chg="mod">
          <ac:chgData name="Emelie Svan" userId="0a990d3a-c61c-48d3-b92a-2921175ec7d2" providerId="ADAL" clId="{BAABEA61-173C-45A5-8BFC-8B3A66A77A66}" dt="2022-09-01T06:53:42.762" v="372" actId="14100"/>
          <ac:spMkLst>
            <pc:docMk/>
            <pc:sldMk cId="2978913323" sldId="257"/>
            <ac:spMk id="6" creationId="{651DEF79-AFE8-32EF-6C32-EC0520A795DB}"/>
          </ac:spMkLst>
        </pc:spChg>
        <pc:spChg chg="mod">
          <ac:chgData name="Emelie Svan" userId="0a990d3a-c61c-48d3-b92a-2921175ec7d2" providerId="ADAL" clId="{BAABEA61-173C-45A5-8BFC-8B3A66A77A66}" dt="2023-05-30T04:37:54.972" v="11475" actId="20577"/>
          <ac:spMkLst>
            <pc:docMk/>
            <pc:sldMk cId="2978913323" sldId="257"/>
            <ac:spMk id="14" creationId="{22A995B5-84FB-99B5-CDFA-6E47E19AE468}"/>
          </ac:spMkLst>
        </pc:spChg>
        <pc:spChg chg="add del mod">
          <ac:chgData name="Emelie Svan" userId="0a990d3a-c61c-48d3-b92a-2921175ec7d2" providerId="ADAL" clId="{BAABEA61-173C-45A5-8BFC-8B3A66A77A66}" dt="2023-06-12T12:40:49.020" v="12323"/>
          <ac:spMkLst>
            <pc:docMk/>
            <pc:sldMk cId="2978913323" sldId="257"/>
            <ac:spMk id="17" creationId="{892415C2-44A0-35B4-485B-22AE1067E368}"/>
          </ac:spMkLst>
        </pc:spChg>
        <pc:spChg chg="mod">
          <ac:chgData name="Emelie Svan" userId="0a990d3a-c61c-48d3-b92a-2921175ec7d2" providerId="ADAL" clId="{BAABEA61-173C-45A5-8BFC-8B3A66A77A66}" dt="2023-06-12T12:40:47.401" v="12321" actId="20577"/>
          <ac:spMkLst>
            <pc:docMk/>
            <pc:sldMk cId="2978913323" sldId="257"/>
            <ac:spMk id="19" creationId="{484A0E24-CA06-B604-338F-50473112494B}"/>
          </ac:spMkLst>
        </pc:spChg>
        <pc:spChg chg="add del mod">
          <ac:chgData name="Emelie Svan" userId="0a990d3a-c61c-48d3-b92a-2921175ec7d2" providerId="ADAL" clId="{BAABEA61-173C-45A5-8BFC-8B3A66A77A66}" dt="2023-05-26T05:29:30.065" v="11411"/>
          <ac:spMkLst>
            <pc:docMk/>
            <pc:sldMk cId="2978913323" sldId="257"/>
            <ac:spMk id="20" creationId="{05C8ED01-E9CD-48BD-631B-0DBFB11EE287}"/>
          </ac:spMkLst>
        </pc:spChg>
        <pc:spChg chg="mod">
          <ac:chgData name="Emelie Svan" userId="0a990d3a-c61c-48d3-b92a-2921175ec7d2" providerId="ADAL" clId="{BAABEA61-173C-45A5-8BFC-8B3A66A77A66}" dt="2022-09-02T05:39:43.953" v="792" actId="113"/>
          <ac:spMkLst>
            <pc:docMk/>
            <pc:sldMk cId="2978913323" sldId="257"/>
            <ac:spMk id="26" creationId="{F7089A5B-DFD8-811C-EC74-038FF735ABE0}"/>
          </ac:spMkLst>
        </pc:spChg>
        <pc:spChg chg="del mod">
          <ac:chgData name="Emelie Svan" userId="0a990d3a-c61c-48d3-b92a-2921175ec7d2" providerId="ADAL" clId="{BAABEA61-173C-45A5-8BFC-8B3A66A77A66}" dt="2023-05-16T06:30:42.534" v="9321"/>
          <ac:spMkLst>
            <pc:docMk/>
            <pc:sldMk cId="2978913323" sldId="257"/>
            <ac:spMk id="27" creationId="{90EBB1B2-F769-4F4C-8973-9355CC68BA41}"/>
          </ac:spMkLst>
        </pc:spChg>
        <pc:spChg chg="mod">
          <ac:chgData name="Emelie Svan" userId="0a990d3a-c61c-48d3-b92a-2921175ec7d2" providerId="ADAL" clId="{BAABEA61-173C-45A5-8BFC-8B3A66A77A66}" dt="2022-08-30T11:50:11.943" v="62" actId="14100"/>
          <ac:spMkLst>
            <pc:docMk/>
            <pc:sldMk cId="2978913323" sldId="257"/>
            <ac:spMk id="29" creationId="{BC4B42AB-4A75-7EE7-6B9B-A60E0DFADDB4}"/>
          </ac:spMkLst>
        </pc:spChg>
        <pc:spChg chg="add mod">
          <ac:chgData name="Emelie Svan" userId="0a990d3a-c61c-48d3-b92a-2921175ec7d2" providerId="ADAL" clId="{BAABEA61-173C-45A5-8BFC-8B3A66A77A66}" dt="2022-08-30T11:43:10.004" v="10" actId="1076"/>
          <ac:spMkLst>
            <pc:docMk/>
            <pc:sldMk cId="2978913323" sldId="257"/>
            <ac:spMk id="31" creationId="{445216FF-41AD-104F-893D-B9EA8CE060C4}"/>
          </ac:spMkLst>
        </pc:spChg>
        <pc:spChg chg="add mod">
          <ac:chgData name="Emelie Svan" userId="0a990d3a-c61c-48d3-b92a-2921175ec7d2" providerId="ADAL" clId="{BAABEA61-173C-45A5-8BFC-8B3A66A77A66}" dt="2022-08-30T11:43:29.854" v="21" actId="122"/>
          <ac:spMkLst>
            <pc:docMk/>
            <pc:sldMk cId="2978913323" sldId="257"/>
            <ac:spMk id="32" creationId="{82DD3ABE-F247-553E-967F-1565892A51AF}"/>
          </ac:spMkLst>
        </pc:spChg>
        <pc:spChg chg="add mod">
          <ac:chgData name="Emelie Svan" userId="0a990d3a-c61c-48d3-b92a-2921175ec7d2" providerId="ADAL" clId="{BAABEA61-173C-45A5-8BFC-8B3A66A77A66}" dt="2022-08-30T11:43:47.229" v="31" actId="122"/>
          <ac:spMkLst>
            <pc:docMk/>
            <pc:sldMk cId="2978913323" sldId="257"/>
            <ac:spMk id="33" creationId="{67DF5126-4117-EF20-9921-D06DC611DB95}"/>
          </ac:spMkLst>
        </pc:spChg>
        <pc:spChg chg="add del mod">
          <ac:chgData name="Emelie Svan" userId="0a990d3a-c61c-48d3-b92a-2921175ec7d2" providerId="ADAL" clId="{BAABEA61-173C-45A5-8BFC-8B3A66A77A66}" dt="2022-08-30T11:52:24.227" v="79" actId="478"/>
          <ac:spMkLst>
            <pc:docMk/>
            <pc:sldMk cId="2978913323" sldId="257"/>
            <ac:spMk id="36" creationId="{82E24D28-30E5-297E-3AF6-5883DBCB7379}"/>
          </ac:spMkLst>
        </pc:spChg>
        <pc:spChg chg="add del mod">
          <ac:chgData name="Emelie Svan" userId="0a990d3a-c61c-48d3-b92a-2921175ec7d2" providerId="ADAL" clId="{BAABEA61-173C-45A5-8BFC-8B3A66A77A66}" dt="2023-06-12T12:41:11.890" v="12329"/>
          <ac:spMkLst>
            <pc:docMk/>
            <pc:sldMk cId="2978913323" sldId="257"/>
            <ac:spMk id="37" creationId="{994C4681-D4ED-645A-1590-AFF5F2F8E3ED}"/>
          </ac:spMkLst>
        </pc:spChg>
        <pc:spChg chg="add del mod">
          <ac:chgData name="Emelie Svan" userId="0a990d3a-c61c-48d3-b92a-2921175ec7d2" providerId="ADAL" clId="{BAABEA61-173C-45A5-8BFC-8B3A66A77A66}" dt="2023-05-30T04:39:12.220" v="11598"/>
          <ac:spMkLst>
            <pc:docMk/>
            <pc:sldMk cId="2978913323" sldId="257"/>
            <ac:spMk id="38" creationId="{CE71344D-E557-9381-FA96-85C709BC0626}"/>
          </ac:spMkLst>
        </pc:spChg>
        <pc:spChg chg="add del mod">
          <ac:chgData name="Emelie Svan" userId="0a990d3a-c61c-48d3-b92a-2921175ec7d2" providerId="ADAL" clId="{BAABEA61-173C-45A5-8BFC-8B3A66A77A66}" dt="2023-06-12T12:41:11.906" v="12331"/>
          <ac:spMkLst>
            <pc:docMk/>
            <pc:sldMk cId="2978913323" sldId="257"/>
            <ac:spMk id="39" creationId="{431CE71D-FAAD-31B6-EDBD-6279C84AE821}"/>
          </ac:spMkLst>
        </pc:spChg>
        <pc:spChg chg="add mod">
          <ac:chgData name="Emelie Svan" userId="0a990d3a-c61c-48d3-b92a-2921175ec7d2" providerId="ADAL" clId="{BAABEA61-173C-45A5-8BFC-8B3A66A77A66}" dt="2023-06-12T12:41:05.773" v="12326" actId="20577"/>
          <ac:spMkLst>
            <pc:docMk/>
            <pc:sldMk cId="2978913323" sldId="257"/>
            <ac:spMk id="40" creationId="{E388B0BA-0B2F-153A-CFDD-8C4D00E3FE32}"/>
          </ac:spMkLst>
        </pc:spChg>
        <pc:spChg chg="add del mod">
          <ac:chgData name="Emelie Svan" userId="0a990d3a-c61c-48d3-b92a-2921175ec7d2" providerId="ADAL" clId="{BAABEA61-173C-45A5-8BFC-8B3A66A77A66}" dt="2023-06-12T12:41:11.906" v="12333"/>
          <ac:spMkLst>
            <pc:docMk/>
            <pc:sldMk cId="2978913323" sldId="257"/>
            <ac:spMk id="41" creationId="{EA19E3DD-C91E-6AFD-68AF-63DD902B100C}"/>
          </ac:spMkLst>
        </pc:spChg>
        <pc:spChg chg="add del mod">
          <ac:chgData name="Emelie Svan" userId="0a990d3a-c61c-48d3-b92a-2921175ec7d2" providerId="ADAL" clId="{BAABEA61-173C-45A5-8BFC-8B3A66A77A66}" dt="2023-06-12T12:41:20.269" v="12336"/>
          <ac:spMkLst>
            <pc:docMk/>
            <pc:sldMk cId="2978913323" sldId="257"/>
            <ac:spMk id="42" creationId="{69D26A1F-7067-EE74-4826-76EE90AE161E}"/>
          </ac:spMkLst>
        </pc:spChg>
        <pc:spChg chg="add del mod">
          <ac:chgData name="Emelie Svan" userId="0a990d3a-c61c-48d3-b92a-2921175ec7d2" providerId="ADAL" clId="{BAABEA61-173C-45A5-8BFC-8B3A66A77A66}" dt="2023-05-30T04:39:12.222" v="11600"/>
          <ac:spMkLst>
            <pc:docMk/>
            <pc:sldMk cId="2978913323" sldId="257"/>
            <ac:spMk id="43" creationId="{E8279A86-78DA-9159-3EE2-FCEB6E1B8E3B}"/>
          </ac:spMkLst>
        </pc:spChg>
        <pc:spChg chg="add del mod">
          <ac:chgData name="Emelie Svan" userId="0a990d3a-c61c-48d3-b92a-2921175ec7d2" providerId="ADAL" clId="{BAABEA61-173C-45A5-8BFC-8B3A66A77A66}" dt="2023-05-30T04:39:45.105" v="11655"/>
          <ac:spMkLst>
            <pc:docMk/>
            <pc:sldMk cId="2978913323" sldId="257"/>
            <ac:spMk id="44" creationId="{7CCB555B-0895-961F-5CAF-F392786BBD52}"/>
          </ac:spMkLst>
        </pc:spChg>
        <pc:graphicFrameChg chg="modGraphic">
          <ac:chgData name="Emelie Svan" userId="0a990d3a-c61c-48d3-b92a-2921175ec7d2" providerId="ADAL" clId="{BAABEA61-173C-45A5-8BFC-8B3A66A77A66}" dt="2022-08-30T12:00:33.779" v="243" actId="20577"/>
          <ac:graphicFrameMkLst>
            <pc:docMk/>
            <pc:sldMk cId="2978913323" sldId="257"/>
            <ac:graphicFrameMk id="28" creationId="{34B83AA7-D54D-3994-2DAA-CF4C1F56BB98}"/>
          </ac:graphicFrameMkLst>
        </pc:graphicFrameChg>
        <pc:picChg chg="add del mod">
          <ac:chgData name="Emelie Svan" userId="0a990d3a-c61c-48d3-b92a-2921175ec7d2" providerId="ADAL" clId="{BAABEA61-173C-45A5-8BFC-8B3A66A77A66}" dt="2022-08-30T11:52:24.227" v="79" actId="478"/>
          <ac:picMkLst>
            <pc:docMk/>
            <pc:sldMk cId="2978913323" sldId="257"/>
            <ac:picMk id="35" creationId="{19119211-EBC0-397F-9F4F-1D5183D83548}"/>
          </ac:picMkLst>
        </pc:picChg>
        <pc:picChg chg="add del mod">
          <ac:chgData name="Emelie Svan" userId="0a990d3a-c61c-48d3-b92a-2921175ec7d2" providerId="ADAL" clId="{BAABEA61-173C-45A5-8BFC-8B3A66A77A66}" dt="2023-06-12T12:40:10.785" v="12316" actId="478"/>
          <ac:picMkLst>
            <pc:docMk/>
            <pc:sldMk cId="2978913323" sldId="257"/>
            <ac:picMk id="1026" creationId="{E622D17E-8287-0929-8F0B-E0C11FBB335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AEBA-DDDB-4538-B1A8-7C1A1AA22A4C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A32D-81A7-4D18-ACDE-7A035FC931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6224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AEBA-DDDB-4538-B1A8-7C1A1AA22A4C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A32D-81A7-4D18-ACDE-7A035FC931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1645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AEBA-DDDB-4538-B1A8-7C1A1AA22A4C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A32D-81A7-4D18-ACDE-7A035FC931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810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AEBA-DDDB-4538-B1A8-7C1A1AA22A4C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A32D-81A7-4D18-ACDE-7A035FC931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1582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AEBA-DDDB-4538-B1A8-7C1A1AA22A4C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A32D-81A7-4D18-ACDE-7A035FC931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884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AEBA-DDDB-4538-B1A8-7C1A1AA22A4C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A32D-81A7-4D18-ACDE-7A035FC931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8139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AEBA-DDDB-4538-B1A8-7C1A1AA22A4C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A32D-81A7-4D18-ACDE-7A035FC931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614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AEBA-DDDB-4538-B1A8-7C1A1AA22A4C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A32D-81A7-4D18-ACDE-7A035FC931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520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AEBA-DDDB-4538-B1A8-7C1A1AA22A4C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A32D-81A7-4D18-ACDE-7A035FC931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491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AEBA-DDDB-4538-B1A8-7C1A1AA22A4C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A32D-81A7-4D18-ACDE-7A035FC931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8920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AEBA-DDDB-4538-B1A8-7C1A1AA22A4C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A32D-81A7-4D18-ACDE-7A035FC931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032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6AEBA-DDDB-4538-B1A8-7C1A1AA22A4C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3A32D-81A7-4D18-ACDE-7A035FC931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863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adam.dufgran@myrstuguskolan.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E67CE92-B4EC-4A72-820B-65F59359D8BF}"/>
              </a:ext>
            </a:extLst>
          </p:cNvPr>
          <p:cNvSpPr/>
          <p:nvPr/>
        </p:nvSpPr>
        <p:spPr>
          <a:xfrm>
            <a:off x="0" y="1172199"/>
            <a:ext cx="6858000" cy="213360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7030A0"/>
              </a:solidFill>
              <a:highlight>
                <a:srgbClr val="800080"/>
              </a:highlight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AC268F77-90D1-E1EC-C3EF-8AC11D7A1DD7}"/>
              </a:ext>
            </a:extLst>
          </p:cNvPr>
          <p:cNvSpPr txBox="1"/>
          <p:nvPr/>
        </p:nvSpPr>
        <p:spPr>
          <a:xfrm>
            <a:off x="-142875" y="1487516"/>
            <a:ext cx="70008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800" dirty="0">
                <a:solidFill>
                  <a:schemeClr val="bg1"/>
                </a:solidFill>
                <a:latin typeface="Boldita school" panose="02000500000000000000" pitchFamily="2" charset="0"/>
              </a:rPr>
              <a:t>VECKOINFO </a:t>
            </a:r>
          </a:p>
          <a:p>
            <a:pPr algn="ctr"/>
            <a:r>
              <a:rPr lang="sv-SE" sz="2400" dirty="0">
                <a:solidFill>
                  <a:schemeClr val="bg1"/>
                </a:solidFill>
                <a:latin typeface="Boldita school" panose="02000500000000000000" pitchFamily="2" charset="0"/>
              </a:rPr>
              <a:t>V. 13</a:t>
            </a:r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2AC980EA-58C4-7D66-1D2D-491483590E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491817"/>
              </p:ext>
            </p:extLst>
          </p:nvPr>
        </p:nvGraphicFramePr>
        <p:xfrm>
          <a:off x="0" y="0"/>
          <a:ext cx="1706563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1705680" imgH="1038960" progId="Word.Picture.8">
                  <p:embed/>
                </p:oleObj>
              </mc:Choice>
              <mc:Fallback>
                <p:oleObj name="Picture" r:id="rId2" imgW="1705680" imgH="1038960" progId="Word.Picture.8">
                  <p:embed/>
                  <p:pic>
                    <p:nvPicPr>
                      <p:cNvPr id="5" name="Objekt 4">
                        <a:extLst>
                          <a:ext uri="{FF2B5EF4-FFF2-40B4-BE49-F238E27FC236}">
                            <a16:creationId xmlns:a16="http://schemas.microsoft.com/office/drawing/2014/main" id="{2AC980EA-58C4-7D66-1D2D-491483590E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706563" cy="1038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ktangel 5">
            <a:extLst>
              <a:ext uri="{FF2B5EF4-FFF2-40B4-BE49-F238E27FC236}">
                <a16:creationId xmlns:a16="http://schemas.microsoft.com/office/drawing/2014/main" id="{651DEF79-AFE8-32EF-6C32-EC0520A795DB}"/>
              </a:ext>
            </a:extLst>
          </p:cNvPr>
          <p:cNvSpPr/>
          <p:nvPr/>
        </p:nvSpPr>
        <p:spPr>
          <a:xfrm>
            <a:off x="228600" y="3895724"/>
            <a:ext cx="2924175" cy="396751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  <a:sym typeface="Wingdings" panose="05000000000000000000" pitchFamily="2" charset="2"/>
              </a:rPr>
              <a:t>Hej allihopa.</a:t>
            </a:r>
          </a:p>
          <a:p>
            <a:pPr algn="ctr"/>
            <a:endParaRPr lang="sv-SE" sz="1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r>
              <a:rPr lang="sv-SE" sz="1000" b="1" dirty="0">
                <a:solidFill>
                  <a:schemeClr val="tx1"/>
                </a:solidFill>
                <a:sym typeface="Wingdings" panose="05000000000000000000" pitchFamily="2" charset="2"/>
              </a:rPr>
              <a:t>Nationella prov</a:t>
            </a:r>
          </a:p>
          <a:p>
            <a:pPr algn="ctr"/>
            <a:r>
              <a:rPr lang="sv-SE" sz="1000" dirty="0">
                <a:solidFill>
                  <a:schemeClr val="tx1"/>
                </a:solidFill>
                <a:sym typeface="Wingdings" panose="05000000000000000000" pitchFamily="2" charset="2"/>
              </a:rPr>
              <a:t>På måndag och tisdag vecka 13 drar vi i gång med nationella proven. Vi börjar med muntliga prov där eleverna ska lösa uppgifter tillsammans i grupp genom att diskutera kring lösningar.</a:t>
            </a:r>
          </a:p>
          <a:p>
            <a:pPr algn="ctr"/>
            <a:endParaRPr lang="sv-SE" sz="1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r>
              <a:rPr lang="sv-SE" sz="1000" dirty="0">
                <a:solidFill>
                  <a:schemeClr val="tx1"/>
                </a:solidFill>
                <a:sym typeface="Wingdings" panose="05000000000000000000" pitchFamily="2" charset="2"/>
              </a:rPr>
              <a:t>En lapp från Skolverket med information om nationella proven har skickats hem till er med era barn.</a:t>
            </a:r>
          </a:p>
          <a:p>
            <a:pPr algn="ctr"/>
            <a:endParaRPr lang="sv-SE" sz="1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r>
              <a:rPr lang="sv-SE" sz="1000" b="1" dirty="0">
                <a:solidFill>
                  <a:schemeClr val="tx1"/>
                </a:solidFill>
                <a:sym typeface="Wingdings" panose="05000000000000000000" pitchFamily="2" charset="2"/>
              </a:rPr>
              <a:t>Föräldramöte</a:t>
            </a:r>
          </a:p>
          <a:p>
            <a:pPr algn="ctr"/>
            <a:r>
              <a:rPr lang="sv-SE" sz="1000" dirty="0">
                <a:solidFill>
                  <a:schemeClr val="tx1"/>
                </a:solidFill>
                <a:sym typeface="Wingdings" panose="05000000000000000000" pitchFamily="2" charset="2"/>
              </a:rPr>
              <a:t>Vi kommer ha ett sista föräldramöte för året. Det är måndag den 8/4 </a:t>
            </a:r>
            <a:r>
              <a:rPr lang="sv-SE" sz="1000" dirty="0" err="1">
                <a:solidFill>
                  <a:schemeClr val="tx1"/>
                </a:solidFill>
                <a:sym typeface="Wingdings" panose="05000000000000000000" pitchFamily="2" charset="2"/>
              </a:rPr>
              <a:t>kl</a:t>
            </a:r>
            <a:r>
              <a:rPr lang="sv-SE" sz="1000" dirty="0">
                <a:solidFill>
                  <a:schemeClr val="tx1"/>
                </a:solidFill>
                <a:sym typeface="Wingdings" panose="05000000000000000000" pitchFamily="2" charset="2"/>
              </a:rPr>
              <a:t>  17.30–18.30. Då tar vi upp mer information om nationella proven och hur uppstarten med det har gått, information om kommande läsår (årskurs 4) samt annat.</a:t>
            </a:r>
          </a:p>
          <a:p>
            <a:pPr algn="ctr"/>
            <a:endParaRPr lang="sv-SE" sz="1000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sp>
        <p:nvSpPr>
          <p:cNvPr id="7" name="Pil: femhörning 6">
            <a:extLst>
              <a:ext uri="{FF2B5EF4-FFF2-40B4-BE49-F238E27FC236}">
                <a16:creationId xmlns:a16="http://schemas.microsoft.com/office/drawing/2014/main" id="{474843ED-21A7-3005-5024-F86ED91F25ED}"/>
              </a:ext>
            </a:extLst>
          </p:cNvPr>
          <p:cNvSpPr/>
          <p:nvPr/>
        </p:nvSpPr>
        <p:spPr>
          <a:xfrm>
            <a:off x="409575" y="3605212"/>
            <a:ext cx="2647950" cy="581025"/>
          </a:xfrm>
          <a:prstGeom prst="homePlat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B29F80E8-6C67-5648-E449-AC03803410F5}"/>
              </a:ext>
            </a:extLst>
          </p:cNvPr>
          <p:cNvSpPr txBox="1"/>
          <p:nvPr/>
        </p:nvSpPr>
        <p:spPr>
          <a:xfrm>
            <a:off x="495300" y="3711058"/>
            <a:ext cx="2219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chemeClr val="bg1"/>
                </a:solidFill>
                <a:latin typeface="Boldita school" panose="02000500000000000000" pitchFamily="2" charset="0"/>
              </a:rPr>
              <a:t>LÄRARENS</a:t>
            </a:r>
            <a:r>
              <a:rPr lang="sv-SE" dirty="0">
                <a:solidFill>
                  <a:schemeClr val="bg1"/>
                </a:solidFill>
                <a:latin typeface="Boldita school" panose="02000500000000000000" pitchFamily="2" charset="0"/>
              </a:rPr>
              <a:t> </a:t>
            </a:r>
            <a:r>
              <a:rPr lang="sv-SE" sz="2000" dirty="0">
                <a:solidFill>
                  <a:schemeClr val="bg1"/>
                </a:solidFill>
              </a:rPr>
              <a:t>ORD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E020FCC8-86A7-8CAC-6B54-E73FF89B7E7D}"/>
              </a:ext>
            </a:extLst>
          </p:cNvPr>
          <p:cNvSpPr/>
          <p:nvPr/>
        </p:nvSpPr>
        <p:spPr>
          <a:xfrm>
            <a:off x="3662364" y="3889526"/>
            <a:ext cx="2552703" cy="487347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il: femhörning 9">
            <a:extLst>
              <a:ext uri="{FF2B5EF4-FFF2-40B4-BE49-F238E27FC236}">
                <a16:creationId xmlns:a16="http://schemas.microsoft.com/office/drawing/2014/main" id="{EE9009B2-A97B-E695-5C4E-F6EB02C932F1}"/>
              </a:ext>
            </a:extLst>
          </p:cNvPr>
          <p:cNvSpPr/>
          <p:nvPr/>
        </p:nvSpPr>
        <p:spPr>
          <a:xfrm>
            <a:off x="3948116" y="3655628"/>
            <a:ext cx="2190748" cy="581025"/>
          </a:xfrm>
          <a:prstGeom prst="homePlat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71732D01-CC36-BB09-E836-33ED54587175}"/>
              </a:ext>
            </a:extLst>
          </p:cNvPr>
          <p:cNvSpPr txBox="1"/>
          <p:nvPr/>
        </p:nvSpPr>
        <p:spPr>
          <a:xfrm>
            <a:off x="3948116" y="3741835"/>
            <a:ext cx="2095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chemeClr val="bg1"/>
                </a:solidFill>
                <a:latin typeface="Boldita school" panose="02000500000000000000" pitchFamily="2" charset="0"/>
              </a:rPr>
              <a:t>VIKTIGT o LÄXOR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A04ACE55-C791-9B9B-0ECC-59CE255FF04B}"/>
              </a:ext>
            </a:extLst>
          </p:cNvPr>
          <p:cNvSpPr/>
          <p:nvPr/>
        </p:nvSpPr>
        <p:spPr>
          <a:xfrm>
            <a:off x="228599" y="8274991"/>
            <a:ext cx="2924175" cy="31813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il: femhörning 12">
            <a:extLst>
              <a:ext uri="{FF2B5EF4-FFF2-40B4-BE49-F238E27FC236}">
                <a16:creationId xmlns:a16="http://schemas.microsoft.com/office/drawing/2014/main" id="{9FCFAA32-384D-37BA-4286-A973B5B05CDC}"/>
              </a:ext>
            </a:extLst>
          </p:cNvPr>
          <p:cNvSpPr/>
          <p:nvPr/>
        </p:nvSpPr>
        <p:spPr>
          <a:xfrm>
            <a:off x="366711" y="7984478"/>
            <a:ext cx="2647950" cy="581025"/>
          </a:xfrm>
          <a:prstGeom prst="homePlat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22A995B5-84FB-99B5-CDFA-6E47E19AE468}"/>
              </a:ext>
            </a:extLst>
          </p:cNvPr>
          <p:cNvSpPr txBox="1"/>
          <p:nvPr/>
        </p:nvSpPr>
        <p:spPr>
          <a:xfrm>
            <a:off x="495300" y="8044157"/>
            <a:ext cx="2381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chemeClr val="bg1"/>
                </a:solidFill>
                <a:latin typeface="Boldita school" panose="02000500000000000000" pitchFamily="2" charset="0"/>
              </a:rPr>
              <a:t>VECKA   13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00CD5987-EB99-4DD0-0D8E-67E3A296488C}"/>
              </a:ext>
            </a:extLst>
          </p:cNvPr>
          <p:cNvSpPr/>
          <p:nvPr/>
        </p:nvSpPr>
        <p:spPr>
          <a:xfrm>
            <a:off x="3676650" y="8963554"/>
            <a:ext cx="2552703" cy="294669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Pil: femhörning 15">
            <a:extLst>
              <a:ext uri="{FF2B5EF4-FFF2-40B4-BE49-F238E27FC236}">
                <a16:creationId xmlns:a16="http://schemas.microsoft.com/office/drawing/2014/main" id="{61479363-CAAF-041A-4427-523B7C3C71DF}"/>
              </a:ext>
            </a:extLst>
          </p:cNvPr>
          <p:cNvSpPr/>
          <p:nvPr/>
        </p:nvSpPr>
        <p:spPr>
          <a:xfrm>
            <a:off x="3857628" y="9032228"/>
            <a:ext cx="2190748" cy="581025"/>
          </a:xfrm>
          <a:prstGeom prst="homePlat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85F5A19B-DFB7-549D-C9C6-F93DFE6D74A0}"/>
              </a:ext>
            </a:extLst>
          </p:cNvPr>
          <p:cNvSpPr txBox="1"/>
          <p:nvPr/>
        </p:nvSpPr>
        <p:spPr>
          <a:xfrm>
            <a:off x="4043365" y="9138074"/>
            <a:ext cx="1304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chemeClr val="bg1"/>
                </a:solidFill>
                <a:latin typeface="Boldita school" panose="02000500000000000000" pitchFamily="2" charset="0"/>
              </a:rPr>
              <a:t>KONTAKT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484A0E24-CA06-B604-338F-50473112494B}"/>
              </a:ext>
            </a:extLst>
          </p:cNvPr>
          <p:cNvSpPr txBox="1"/>
          <p:nvPr/>
        </p:nvSpPr>
        <p:spPr>
          <a:xfrm>
            <a:off x="3857627" y="4342499"/>
            <a:ext cx="2190748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✔ Vecka 14 Påsklov.</a:t>
            </a:r>
          </a:p>
          <a:p>
            <a:r>
              <a:rPr lang="sv-SE" sz="1100" dirty="0"/>
              <a:t>✔ Vecka 15 Vi börjar med </a:t>
            </a:r>
            <a:r>
              <a:rPr lang="sv-SE" sz="1100" u="sng" dirty="0"/>
              <a:t>skriftliga</a:t>
            </a:r>
            <a:r>
              <a:rPr lang="sv-SE" sz="1100" dirty="0"/>
              <a:t> nationella prov.</a:t>
            </a:r>
          </a:p>
          <a:p>
            <a:r>
              <a:rPr lang="sv-SE" sz="1100" dirty="0"/>
              <a:t>✔ Föräldramöte 8/4 </a:t>
            </a:r>
            <a:r>
              <a:rPr lang="sv-SE" sz="1100" dirty="0" err="1"/>
              <a:t>kl</a:t>
            </a:r>
            <a:r>
              <a:rPr lang="sv-SE" sz="1100" dirty="0"/>
              <a:t> 17.30 i Lilas klassrum.</a:t>
            </a:r>
          </a:p>
          <a:p>
            <a:endParaRPr lang="sv-SE" sz="1100" dirty="0"/>
          </a:p>
          <a:p>
            <a:endParaRPr lang="sv-SE" sz="1100" b="1" dirty="0"/>
          </a:p>
          <a:p>
            <a:r>
              <a:rPr lang="sv-SE" sz="1100" b="1" dirty="0"/>
              <a:t>Läxor:</a:t>
            </a:r>
            <a:endParaRPr lang="sv-SE" sz="1100" dirty="0"/>
          </a:p>
          <a:p>
            <a:r>
              <a:rPr lang="sv-SE" sz="1100" dirty="0"/>
              <a:t>Svenska: Öva på stavning av 10 nya ord med sj-ljudet. Läxförhör på torsdag. </a:t>
            </a:r>
            <a:r>
              <a:rPr lang="sv-SE" sz="1100" dirty="0" err="1"/>
              <a:t>Läsläxa</a:t>
            </a:r>
            <a:r>
              <a:rPr lang="sv-SE" sz="1100" dirty="0"/>
              <a:t> skjuts upp till nästkommande vecka.</a:t>
            </a:r>
          </a:p>
          <a:p>
            <a:endParaRPr lang="sv-SE" sz="1100" dirty="0"/>
          </a:p>
          <a:p>
            <a:r>
              <a:rPr lang="sv-SE" sz="1100" dirty="0"/>
              <a:t>Matematik: Arbetsblad/häfte om geometri. Det finns även en uppgift på </a:t>
            </a:r>
            <a:r>
              <a:rPr lang="sv-SE" sz="1100" dirty="0" err="1"/>
              <a:t>Bingel.se</a:t>
            </a:r>
            <a:r>
              <a:rPr lang="sv-SE" sz="1100" dirty="0"/>
              <a:t> som heter uppgift 13 matematik. Det är inte obligatoriskt utan frivilligt med bingeluppgifterna.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F7089A5B-DFD8-811C-EC74-038FF735ABE0}"/>
              </a:ext>
            </a:extLst>
          </p:cNvPr>
          <p:cNvSpPr txBox="1"/>
          <p:nvPr/>
        </p:nvSpPr>
        <p:spPr>
          <a:xfrm>
            <a:off x="3709993" y="9775100"/>
            <a:ext cx="2462214" cy="1731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/>
              <a:t>Sjukanmälan och kontakt med skolan görs via:</a:t>
            </a:r>
          </a:p>
          <a:p>
            <a:r>
              <a:rPr lang="sv-SE" sz="1200" dirty="0">
                <a:hlinkClick r:id="rId4"/>
              </a:rPr>
              <a:t>adam.dufgran@myrstuguskolan.se</a:t>
            </a:r>
            <a:r>
              <a:rPr lang="sv-SE" sz="1200" dirty="0"/>
              <a:t>  </a:t>
            </a:r>
            <a:endParaRPr lang="sv-SE" sz="1200" b="1" dirty="0"/>
          </a:p>
          <a:p>
            <a:r>
              <a:rPr lang="sv-SE" sz="1200" b="1" dirty="0"/>
              <a:t>Telefonnummer</a:t>
            </a:r>
          </a:p>
          <a:p>
            <a:r>
              <a:rPr lang="sv-SE" sz="1200" dirty="0"/>
              <a:t>08-710 49 49</a:t>
            </a:r>
          </a:p>
          <a:p>
            <a:endParaRPr lang="sv-SE" sz="1200" dirty="0"/>
          </a:p>
          <a:p>
            <a:r>
              <a:rPr lang="sv-SE" sz="1200" b="1" dirty="0"/>
              <a:t>Aleksandras mejl:</a:t>
            </a:r>
          </a:p>
          <a:p>
            <a:r>
              <a:rPr lang="sv-SE" sz="1050" dirty="0"/>
              <a:t>aleksandra.clefberg@myrstuguskolan.se</a:t>
            </a:r>
          </a:p>
          <a:p>
            <a:endParaRPr lang="sv-SE" sz="1200" dirty="0"/>
          </a:p>
        </p:txBody>
      </p:sp>
      <p:graphicFrame>
        <p:nvGraphicFramePr>
          <p:cNvPr id="28" name="Tabell 28">
            <a:extLst>
              <a:ext uri="{FF2B5EF4-FFF2-40B4-BE49-F238E27FC236}">
                <a16:creationId xmlns:a16="http://schemas.microsoft.com/office/drawing/2014/main" id="{34B83AA7-D54D-3994-2DAA-CF4C1F56BB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01570"/>
              </p:ext>
            </p:extLst>
          </p:nvPr>
        </p:nvGraphicFramePr>
        <p:xfrm>
          <a:off x="228599" y="8594991"/>
          <a:ext cx="2924175" cy="2861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1429">
                  <a:extLst>
                    <a:ext uri="{9D8B030D-6E8A-4147-A177-3AD203B41FA5}">
                      <a16:colId xmlns:a16="http://schemas.microsoft.com/office/drawing/2014/main" val="3522738160"/>
                    </a:ext>
                  </a:extLst>
                </a:gridCol>
                <a:gridCol w="1922746">
                  <a:extLst>
                    <a:ext uri="{9D8B030D-6E8A-4147-A177-3AD203B41FA5}">
                      <a16:colId xmlns:a16="http://schemas.microsoft.com/office/drawing/2014/main" val="817838462"/>
                    </a:ext>
                  </a:extLst>
                </a:gridCol>
              </a:tblGrid>
              <a:tr h="57227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0" dirty="0"/>
                        <a:t>Muntliga nationella prov i svenska.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1529574"/>
                  </a:ext>
                </a:extLst>
              </a:tr>
              <a:tr h="57227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0" dirty="0"/>
                        <a:t>Muntliga nationella prov i matematik.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97934696"/>
                  </a:ext>
                </a:extLst>
              </a:tr>
              <a:tr h="57227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70645014"/>
                  </a:ext>
                </a:extLst>
              </a:tr>
              <a:tr h="57227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065925"/>
                  </a:ext>
                </a:extLst>
              </a:tr>
              <a:tr h="57227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0"/>
                        <a:t>Skola är stängd.</a:t>
                      </a:r>
                      <a:endParaRPr lang="sv-SE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3890139"/>
                  </a:ext>
                </a:extLst>
              </a:tr>
            </a:tbl>
          </a:graphicData>
        </a:graphic>
      </p:graphicFrame>
      <p:sp>
        <p:nvSpPr>
          <p:cNvPr id="29" name="textruta 28">
            <a:extLst>
              <a:ext uri="{FF2B5EF4-FFF2-40B4-BE49-F238E27FC236}">
                <a16:creationId xmlns:a16="http://schemas.microsoft.com/office/drawing/2014/main" id="{BC4B42AB-4A75-7EE7-6B9B-A60E0DFADDB4}"/>
              </a:ext>
            </a:extLst>
          </p:cNvPr>
          <p:cNvSpPr txBox="1"/>
          <p:nvPr/>
        </p:nvSpPr>
        <p:spPr>
          <a:xfrm>
            <a:off x="366710" y="8762999"/>
            <a:ext cx="795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/>
              <a:t>Måndag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6DDACDD9-AB3D-047C-E733-F783E1902FAE}"/>
              </a:ext>
            </a:extLst>
          </p:cNvPr>
          <p:cNvSpPr txBox="1"/>
          <p:nvPr/>
        </p:nvSpPr>
        <p:spPr>
          <a:xfrm>
            <a:off x="228599" y="9322741"/>
            <a:ext cx="933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Tisdag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445216FF-41AD-104F-893D-B9EA8CE060C4}"/>
              </a:ext>
            </a:extLst>
          </p:cNvPr>
          <p:cNvSpPr txBox="1"/>
          <p:nvPr/>
        </p:nvSpPr>
        <p:spPr>
          <a:xfrm>
            <a:off x="321468" y="9867900"/>
            <a:ext cx="795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Onsdag</a:t>
            </a:r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82DD3ABE-F247-553E-967F-1565892A51AF}"/>
              </a:ext>
            </a:extLst>
          </p:cNvPr>
          <p:cNvSpPr txBox="1"/>
          <p:nvPr/>
        </p:nvSpPr>
        <p:spPr>
          <a:xfrm>
            <a:off x="321468" y="10389541"/>
            <a:ext cx="795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Torsdag</a:t>
            </a:r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67DF5126-4117-EF20-9921-D06DC611DB95}"/>
              </a:ext>
            </a:extLst>
          </p:cNvPr>
          <p:cNvSpPr txBox="1"/>
          <p:nvPr/>
        </p:nvSpPr>
        <p:spPr>
          <a:xfrm>
            <a:off x="366710" y="11019801"/>
            <a:ext cx="661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Fredag</a:t>
            </a:r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E388B0BA-0B2F-153A-CFDD-8C4D00E3FE32}"/>
              </a:ext>
            </a:extLst>
          </p:cNvPr>
          <p:cNvSpPr txBox="1"/>
          <p:nvPr/>
        </p:nvSpPr>
        <p:spPr>
          <a:xfrm>
            <a:off x="1216024" y="9745300"/>
            <a:ext cx="1908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000" dirty="0"/>
          </a:p>
          <a:p>
            <a:r>
              <a:rPr lang="sv-SE" sz="1200" dirty="0"/>
              <a:t>Idrott.</a:t>
            </a:r>
          </a:p>
        </p:txBody>
      </p:sp>
    </p:spTree>
    <p:extLst>
      <p:ext uri="{BB962C8B-B14F-4D97-AF65-F5344CB8AC3E}">
        <p14:creationId xmlns:p14="http://schemas.microsoft.com/office/powerpoint/2010/main" val="2978913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109870</TotalTime>
  <Words>247</Words>
  <Application>Microsoft Office PowerPoint</Application>
  <PresentationFormat>Bredbild</PresentationFormat>
  <Paragraphs>41</Paragraphs>
  <Slides>1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8" baseType="lpstr">
      <vt:lpstr>Arial</vt:lpstr>
      <vt:lpstr>Boldita school</vt:lpstr>
      <vt:lpstr>Calibri</vt:lpstr>
      <vt:lpstr>Calibri Light</vt:lpstr>
      <vt:lpstr>Wingdings</vt:lpstr>
      <vt:lpstr>Office-tema</vt:lpstr>
      <vt:lpstr>Picture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Emelie Svan</dc:creator>
  <cp:lastModifiedBy>Adam Dufgran</cp:lastModifiedBy>
  <cp:revision>35</cp:revision>
  <cp:lastPrinted>2023-10-16T15:01:46Z</cp:lastPrinted>
  <dcterms:created xsi:type="dcterms:W3CDTF">2022-08-30T10:43:30Z</dcterms:created>
  <dcterms:modified xsi:type="dcterms:W3CDTF">2024-03-22T13:17:23Z</dcterms:modified>
</cp:coreProperties>
</file>